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100"/>
  </p:notesMasterIdLst>
  <p:handoutMasterIdLst>
    <p:handoutMasterId r:id="rId101"/>
  </p:handoutMasterIdLst>
  <p:sldIdLst>
    <p:sldId id="557" r:id="rId2"/>
    <p:sldId id="638" r:id="rId3"/>
    <p:sldId id="639" r:id="rId4"/>
    <p:sldId id="885" r:id="rId5"/>
    <p:sldId id="872" r:id="rId6"/>
    <p:sldId id="873" r:id="rId7"/>
    <p:sldId id="880" r:id="rId8"/>
    <p:sldId id="881" r:id="rId9"/>
    <p:sldId id="882" r:id="rId10"/>
    <p:sldId id="883" r:id="rId11"/>
    <p:sldId id="867" r:id="rId12"/>
    <p:sldId id="869" r:id="rId13"/>
    <p:sldId id="868" r:id="rId14"/>
    <p:sldId id="870" r:id="rId15"/>
    <p:sldId id="874" r:id="rId16"/>
    <p:sldId id="886" r:id="rId17"/>
    <p:sldId id="887" r:id="rId18"/>
    <p:sldId id="888" r:id="rId19"/>
    <p:sldId id="884" r:id="rId20"/>
    <p:sldId id="793" r:id="rId21"/>
    <p:sldId id="801" r:id="rId22"/>
    <p:sldId id="656" r:id="rId23"/>
    <p:sldId id="657" r:id="rId24"/>
    <p:sldId id="658" r:id="rId25"/>
    <p:sldId id="854" r:id="rId26"/>
    <p:sldId id="788" r:id="rId27"/>
    <p:sldId id="853" r:id="rId28"/>
    <p:sldId id="790" r:id="rId29"/>
    <p:sldId id="792" r:id="rId30"/>
    <p:sldId id="735" r:id="rId31"/>
    <p:sldId id="889" r:id="rId32"/>
    <p:sldId id="737" r:id="rId33"/>
    <p:sldId id="668" r:id="rId34"/>
    <p:sldId id="665" r:id="rId35"/>
    <p:sldId id="796" r:id="rId36"/>
    <p:sldId id="739" r:id="rId37"/>
    <p:sldId id="799" r:id="rId38"/>
    <p:sldId id="670" r:id="rId39"/>
    <p:sldId id="800" r:id="rId40"/>
    <p:sldId id="802" r:id="rId41"/>
    <p:sldId id="803" r:id="rId42"/>
    <p:sldId id="804" r:id="rId43"/>
    <p:sldId id="805" r:id="rId44"/>
    <p:sldId id="806" r:id="rId45"/>
    <p:sldId id="807" r:id="rId46"/>
    <p:sldId id="808" r:id="rId47"/>
    <p:sldId id="859" r:id="rId48"/>
    <p:sldId id="860" r:id="rId49"/>
    <p:sldId id="809" r:id="rId50"/>
    <p:sldId id="810" r:id="rId51"/>
    <p:sldId id="811" r:id="rId52"/>
    <p:sldId id="812" r:id="rId53"/>
    <p:sldId id="857" r:id="rId54"/>
    <p:sldId id="858" r:id="rId55"/>
    <p:sldId id="875" r:id="rId56"/>
    <p:sldId id="681" r:id="rId57"/>
    <p:sldId id="682" r:id="rId58"/>
    <p:sldId id="876" r:id="rId59"/>
    <p:sldId id="877" r:id="rId60"/>
    <p:sldId id="813" r:id="rId61"/>
    <p:sldId id="814" r:id="rId62"/>
    <p:sldId id="861" r:id="rId63"/>
    <p:sldId id="862" r:id="rId64"/>
    <p:sldId id="863" r:id="rId65"/>
    <p:sldId id="890" r:id="rId66"/>
    <p:sldId id="866" r:id="rId67"/>
    <p:sldId id="891" r:id="rId68"/>
    <p:sldId id="892" r:id="rId69"/>
    <p:sldId id="827" r:id="rId70"/>
    <p:sldId id="825" r:id="rId71"/>
    <p:sldId id="815" r:id="rId72"/>
    <p:sldId id="816" r:id="rId73"/>
    <p:sldId id="817" r:id="rId74"/>
    <p:sldId id="818" r:id="rId75"/>
    <p:sldId id="821" r:id="rId76"/>
    <p:sldId id="822" r:id="rId77"/>
    <p:sldId id="823" r:id="rId78"/>
    <p:sldId id="824" r:id="rId79"/>
    <p:sldId id="893" r:id="rId80"/>
    <p:sldId id="894" r:id="rId81"/>
    <p:sldId id="770" r:id="rId82"/>
    <p:sldId id="689" r:id="rId83"/>
    <p:sldId id="748" r:id="rId84"/>
    <p:sldId id="828" r:id="rId85"/>
    <p:sldId id="829" r:id="rId86"/>
    <p:sldId id="830" r:id="rId87"/>
    <p:sldId id="871" r:id="rId88"/>
    <p:sldId id="836" r:id="rId89"/>
    <p:sldId id="837" r:id="rId90"/>
    <p:sldId id="855" r:id="rId91"/>
    <p:sldId id="838" r:id="rId92"/>
    <p:sldId id="895" r:id="rId93"/>
    <p:sldId id="839" r:id="rId94"/>
    <p:sldId id="840" r:id="rId95"/>
    <p:sldId id="879" r:id="rId96"/>
    <p:sldId id="831" r:id="rId97"/>
    <p:sldId id="832" r:id="rId98"/>
    <p:sldId id="833" r:id="rId99"/>
  </p:sldIdLst>
  <p:sldSz cx="9144000" cy="6858000" type="screen4x3"/>
  <p:notesSz cx="6670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FD0"/>
    <a:srgbClr val="3B6DD1"/>
    <a:srgbClr val="35688B"/>
    <a:srgbClr val="496DA7"/>
    <a:srgbClr val="005E9E"/>
    <a:srgbClr val="166824"/>
    <a:srgbClr val="606060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14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7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3B99B-86E5-4F66-BD37-99C48074DE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1CBD31-3CBE-4743-9EBF-CC46F3DB4C9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AB3"/>
              </a:solidFill>
            </a:rPr>
            <a:t>Государственная итоговая аттестация</a:t>
          </a:r>
          <a:endParaRPr lang="ru-RU" sz="1600" b="1" dirty="0">
            <a:solidFill>
              <a:srgbClr val="006AB3"/>
            </a:solidFill>
          </a:endParaRPr>
        </a:p>
      </dgm:t>
    </dgm:pt>
    <dgm:pt modelId="{226DEE59-D691-4BF5-917E-4E402878CDB5}" type="parTrans" cxnId="{42004B35-3871-444D-8AD3-722DE5157CC2}">
      <dgm:prSet/>
      <dgm:spPr/>
      <dgm:t>
        <a:bodyPr/>
        <a:lstStyle/>
        <a:p>
          <a:endParaRPr lang="ru-RU"/>
        </a:p>
      </dgm:t>
    </dgm:pt>
    <dgm:pt modelId="{2BBC9D0F-CEF8-4A65-96D0-1A467D8CC29A}" type="sibTrans" cxnId="{42004B35-3871-444D-8AD3-722DE5157CC2}">
      <dgm:prSet/>
      <dgm:spPr/>
      <dgm:t>
        <a:bodyPr/>
        <a:lstStyle/>
        <a:p>
          <a:endParaRPr lang="ru-RU"/>
        </a:p>
      </dgm:t>
    </dgm:pt>
    <dgm:pt modelId="{F824839E-DEA7-4F8A-A68C-C133F90E032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Единый/Основной государственный экзамен</a:t>
          </a:r>
          <a:endParaRPr lang="ru-RU" sz="1400" b="1" dirty="0">
            <a:solidFill>
              <a:srgbClr val="006AB3"/>
            </a:solidFill>
          </a:endParaRPr>
        </a:p>
      </dgm:t>
    </dgm:pt>
    <dgm:pt modelId="{547BC9A5-0DBB-4556-B3D0-5C8C82EBE133}" type="parTrans" cxnId="{2C2E41E9-A4A9-4689-A73A-003763BF9227}">
      <dgm:prSet/>
      <dgm:spPr/>
      <dgm:t>
        <a:bodyPr/>
        <a:lstStyle/>
        <a:p>
          <a:endParaRPr lang="ru-RU"/>
        </a:p>
      </dgm:t>
    </dgm:pt>
    <dgm:pt modelId="{E2814513-736C-4C29-A369-1A53CF24AB5A}" type="sibTrans" cxnId="{2C2E41E9-A4A9-4689-A73A-003763BF9227}">
      <dgm:prSet/>
      <dgm:spPr/>
      <dgm:t>
        <a:bodyPr/>
        <a:lstStyle/>
        <a:p>
          <a:endParaRPr lang="ru-RU"/>
        </a:p>
      </dgm:t>
    </dgm:pt>
    <dgm:pt modelId="{97D48B84-5447-4CE4-B422-175B1C39FF8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1400" b="1" dirty="0">
            <a:solidFill>
              <a:srgbClr val="006AB3"/>
            </a:solidFill>
          </a:endParaRPr>
        </a:p>
      </dgm:t>
    </dgm:pt>
    <dgm:pt modelId="{50268CD5-EAD7-463D-9FC6-656EB14B23D1}" type="parTrans" cxnId="{E12E0B7E-7380-41CC-99B5-6AA40A5BBE3E}">
      <dgm:prSet/>
      <dgm:spPr/>
      <dgm:t>
        <a:bodyPr/>
        <a:lstStyle/>
        <a:p>
          <a:endParaRPr lang="ru-RU"/>
        </a:p>
      </dgm:t>
    </dgm:pt>
    <dgm:pt modelId="{AFB0F3CB-3244-427B-A7E7-5D46680AA9CB}" type="sibTrans" cxnId="{E12E0B7E-7380-41CC-99B5-6AA40A5BBE3E}">
      <dgm:prSet/>
      <dgm:spPr/>
      <dgm:t>
        <a:bodyPr/>
        <a:lstStyle/>
        <a:p>
          <a:endParaRPr lang="ru-RU"/>
        </a:p>
      </dgm:t>
    </dgm:pt>
    <dgm:pt modelId="{E9C960D3-B8C5-48A8-9113-065266A81E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1200" dirty="0">
            <a:solidFill>
              <a:srgbClr val="006AB3"/>
            </a:solidFill>
          </a:endParaRPr>
        </a:p>
      </dgm:t>
    </dgm:pt>
    <dgm:pt modelId="{F099E958-5A95-4BBA-AFE2-340CF34C8567}" type="parTrans" cxnId="{DF4A757B-132C-4807-AC50-5EEFA654AE56}">
      <dgm:prSet/>
      <dgm:spPr/>
      <dgm:t>
        <a:bodyPr/>
        <a:lstStyle/>
        <a:p>
          <a:endParaRPr lang="ru-RU"/>
        </a:p>
      </dgm:t>
    </dgm:pt>
    <dgm:pt modelId="{D1685878-E430-4998-847C-9FA9B5823D92}" type="sibTrans" cxnId="{DF4A757B-132C-4807-AC50-5EEFA654AE56}">
      <dgm:prSet/>
      <dgm:spPr/>
      <dgm:t>
        <a:bodyPr/>
        <a:lstStyle/>
        <a:p>
          <a:endParaRPr lang="ru-RU"/>
        </a:p>
      </dgm:t>
    </dgm:pt>
    <dgm:pt modelId="{BB6EE105-8967-4F8C-A1F8-2FB74E6847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sz="1200" dirty="0">
            <a:solidFill>
              <a:srgbClr val="006AB3"/>
            </a:solidFill>
          </a:endParaRPr>
        </a:p>
      </dgm:t>
    </dgm:pt>
    <dgm:pt modelId="{6043FDEB-6141-42A2-B639-7935FDBAE22B}" type="sibTrans" cxnId="{7E3E7F9B-7A2B-41D2-A6FD-8936052A8EB4}">
      <dgm:prSet/>
      <dgm:spPr/>
      <dgm:t>
        <a:bodyPr/>
        <a:lstStyle/>
        <a:p>
          <a:endParaRPr lang="ru-RU"/>
        </a:p>
      </dgm:t>
    </dgm:pt>
    <dgm:pt modelId="{1CE43C4F-CA7B-4F2B-9B14-2774C5C9F08D}" type="parTrans" cxnId="{7E3E7F9B-7A2B-41D2-A6FD-8936052A8EB4}">
      <dgm:prSet/>
      <dgm:spPr/>
      <dgm:t>
        <a:bodyPr/>
        <a:lstStyle/>
        <a:p>
          <a:endParaRPr lang="ru-RU"/>
        </a:p>
      </dgm:t>
    </dgm:pt>
    <dgm:pt modelId="{E268667B-A714-47D7-A511-96EA6D968834}" type="pres">
      <dgm:prSet presAssocID="{6633B99B-86E5-4F66-BD37-99C48074D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1D356-BEB9-4DF7-B026-DCD2AAF9C853}" type="pres">
      <dgm:prSet presAssocID="{121CBD31-3CBE-4743-9EBF-CC46F3DB4C99}" presName="hierRoot1" presStyleCnt="0"/>
      <dgm:spPr/>
      <dgm:t>
        <a:bodyPr/>
        <a:lstStyle/>
        <a:p>
          <a:endParaRPr lang="ru-RU"/>
        </a:p>
      </dgm:t>
    </dgm:pt>
    <dgm:pt modelId="{94B1E485-A0E7-4238-A2C4-596300D71971}" type="pres">
      <dgm:prSet presAssocID="{121CBD31-3CBE-4743-9EBF-CC46F3DB4C99}" presName="composite" presStyleCnt="0"/>
      <dgm:spPr/>
      <dgm:t>
        <a:bodyPr/>
        <a:lstStyle/>
        <a:p>
          <a:endParaRPr lang="ru-RU"/>
        </a:p>
      </dgm:t>
    </dgm:pt>
    <dgm:pt modelId="{E78D5D46-CAE2-4BFE-8F68-8E1ABD895B99}" type="pres">
      <dgm:prSet presAssocID="{121CBD31-3CBE-4743-9EBF-CC46F3DB4C9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944CD15D-DEEC-4EAB-BF07-8A537D2195FD}" type="pres">
      <dgm:prSet presAssocID="{121CBD31-3CBE-4743-9EBF-CC46F3DB4C99}" presName="text" presStyleLbl="fgAcc0" presStyleIdx="0" presStyleCnt="1" custScaleX="222319" custScaleY="97938" custLinFactNeighborX="2793" custLinFactNeighborY="-3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6E1C4-357C-427C-ACA2-55D4DDED4C9C}" type="pres">
      <dgm:prSet presAssocID="{121CBD31-3CBE-4743-9EBF-CC46F3DB4C99}" presName="hierChild2" presStyleCnt="0"/>
      <dgm:spPr/>
      <dgm:t>
        <a:bodyPr/>
        <a:lstStyle/>
        <a:p>
          <a:endParaRPr lang="ru-RU"/>
        </a:p>
      </dgm:t>
    </dgm:pt>
    <dgm:pt modelId="{2B64C2A7-DEC7-403E-9E33-2858FB70F805}" type="pres">
      <dgm:prSet presAssocID="{547BC9A5-0DBB-4556-B3D0-5C8C82EBE1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4E3A796-B5C2-46B7-A9A9-CA379D3B52C6}" type="pres">
      <dgm:prSet presAssocID="{F824839E-DEA7-4F8A-A68C-C133F90E0329}" presName="hierRoot2" presStyleCnt="0"/>
      <dgm:spPr/>
      <dgm:t>
        <a:bodyPr/>
        <a:lstStyle/>
        <a:p>
          <a:endParaRPr lang="ru-RU"/>
        </a:p>
      </dgm:t>
    </dgm:pt>
    <dgm:pt modelId="{21D4AEBE-343F-4B82-B7E8-768F954752C3}" type="pres">
      <dgm:prSet presAssocID="{F824839E-DEA7-4F8A-A68C-C133F90E0329}" presName="composite2" presStyleCnt="0"/>
      <dgm:spPr/>
      <dgm:t>
        <a:bodyPr/>
        <a:lstStyle/>
        <a:p>
          <a:endParaRPr lang="ru-RU"/>
        </a:p>
      </dgm:t>
    </dgm:pt>
    <dgm:pt modelId="{30A84A87-9AD4-42B3-9E24-82597DAD142E}" type="pres">
      <dgm:prSet presAssocID="{F824839E-DEA7-4F8A-A68C-C133F90E0329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53A7081-F890-4BEC-936E-ED7FF8B7B1C4}" type="pres">
      <dgm:prSet presAssocID="{F824839E-DEA7-4F8A-A68C-C133F90E0329}" presName="text2" presStyleLbl="fgAcc2" presStyleIdx="0" presStyleCnt="2" custScaleX="140058" custScaleY="105291" custLinFactNeighborY="-35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351A-6847-4CA2-93D7-9B0AD1DFC68C}" type="pres">
      <dgm:prSet presAssocID="{F824839E-DEA7-4F8A-A68C-C133F90E0329}" presName="hierChild3" presStyleCnt="0"/>
      <dgm:spPr/>
      <dgm:t>
        <a:bodyPr/>
        <a:lstStyle/>
        <a:p>
          <a:endParaRPr lang="ru-RU"/>
        </a:p>
      </dgm:t>
    </dgm:pt>
    <dgm:pt modelId="{4ED4BD4F-8D15-40A4-B7E0-A9703B49F237}" type="pres">
      <dgm:prSet presAssocID="{F099E958-5A95-4BBA-AFE2-340CF34C856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89CC9B9-9A8A-4E24-B506-E35C6BA334AA}" type="pres">
      <dgm:prSet presAssocID="{E9C960D3-B8C5-48A8-9113-065266A81E7F}" presName="hierRoot3" presStyleCnt="0"/>
      <dgm:spPr/>
    </dgm:pt>
    <dgm:pt modelId="{130C849D-B09C-4AD6-A78A-6A376D520354}" type="pres">
      <dgm:prSet presAssocID="{E9C960D3-B8C5-48A8-9113-065266A81E7F}" presName="composite3" presStyleCnt="0"/>
      <dgm:spPr/>
    </dgm:pt>
    <dgm:pt modelId="{3A1EBF96-4937-4F3F-BF47-865CE24E4A79}" type="pres">
      <dgm:prSet presAssocID="{E9C960D3-B8C5-48A8-9113-065266A81E7F}" presName="background3" presStyleLbl="node3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F7EF364-7B78-4DD3-AD0B-488280EF8C2C}" type="pres">
      <dgm:prSet presAssocID="{E9C960D3-B8C5-48A8-9113-065266A81E7F}" presName="text3" presStyleLbl="fgAcc3" presStyleIdx="0" presStyleCnt="2" custScaleX="154173" custScaleY="118546" custLinFactNeighborX="-28491" custLinFactNeighborY="-36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E795E-5F02-4006-A2D5-063536027F82}" type="pres">
      <dgm:prSet presAssocID="{E9C960D3-B8C5-48A8-9113-065266A81E7F}" presName="hierChild4" presStyleCnt="0"/>
      <dgm:spPr/>
    </dgm:pt>
    <dgm:pt modelId="{C398F8EC-8862-443E-B2C8-97B19EAF89C2}" type="pres">
      <dgm:prSet presAssocID="{50268CD5-EAD7-463D-9FC6-656EB14B23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52A48F-E094-4215-A01E-2C5EBACF568F}" type="pres">
      <dgm:prSet presAssocID="{97D48B84-5447-4CE4-B422-175B1C39FF8E}" presName="hierRoot2" presStyleCnt="0"/>
      <dgm:spPr/>
      <dgm:t>
        <a:bodyPr/>
        <a:lstStyle/>
        <a:p>
          <a:endParaRPr lang="ru-RU"/>
        </a:p>
      </dgm:t>
    </dgm:pt>
    <dgm:pt modelId="{E58FE22A-B7BA-48AD-AF1C-4E5646DA106A}" type="pres">
      <dgm:prSet presAssocID="{97D48B84-5447-4CE4-B422-175B1C39FF8E}" presName="composite2" presStyleCnt="0"/>
      <dgm:spPr/>
      <dgm:t>
        <a:bodyPr/>
        <a:lstStyle/>
        <a:p>
          <a:endParaRPr lang="ru-RU"/>
        </a:p>
      </dgm:t>
    </dgm:pt>
    <dgm:pt modelId="{D4F7BB4F-204E-46C4-9041-7015BE59A9EF}" type="pres">
      <dgm:prSet presAssocID="{97D48B84-5447-4CE4-B422-175B1C39FF8E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E1B67FA-9FC6-4B57-AABE-BA080F4274C5}" type="pres">
      <dgm:prSet presAssocID="{97D48B84-5447-4CE4-B422-175B1C39FF8E}" presName="text2" presStyleLbl="fgAcc2" presStyleIdx="1" presStyleCnt="2" custScaleX="140058" custScaleY="105291" custLinFactNeighborX="-12302" custLinFactNeighborY="-37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F6990-9D0B-48B7-B56C-3AD01EE7274C}" type="pres">
      <dgm:prSet presAssocID="{97D48B84-5447-4CE4-B422-175B1C39FF8E}" presName="hierChild3" presStyleCnt="0"/>
      <dgm:spPr/>
      <dgm:t>
        <a:bodyPr/>
        <a:lstStyle/>
        <a:p>
          <a:endParaRPr lang="ru-RU"/>
        </a:p>
      </dgm:t>
    </dgm:pt>
    <dgm:pt modelId="{A664288F-8A68-404E-916E-29159D72B5D1}" type="pres">
      <dgm:prSet presAssocID="{1CE43C4F-CA7B-4F2B-9B14-2774C5C9F08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996AEAF-640D-480C-A5DF-14C1DD9E540F}" type="pres">
      <dgm:prSet presAssocID="{BB6EE105-8967-4F8C-A1F8-2FB74E6847C3}" presName="hierRoot3" presStyleCnt="0"/>
      <dgm:spPr/>
    </dgm:pt>
    <dgm:pt modelId="{C8004AF5-3E88-44F6-99C7-B5A040515947}" type="pres">
      <dgm:prSet presAssocID="{BB6EE105-8967-4F8C-A1F8-2FB74E6847C3}" presName="composite3" presStyleCnt="0"/>
      <dgm:spPr/>
    </dgm:pt>
    <dgm:pt modelId="{90CFF955-F0F7-4CEF-AEF1-61E5AF0C9446}" type="pres">
      <dgm:prSet presAssocID="{BB6EE105-8967-4F8C-A1F8-2FB74E6847C3}" presName="background3" presStyleLbl="node3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8F50B0F-AD70-4947-8F2C-24B0930EEDC1}" type="pres">
      <dgm:prSet presAssocID="{BB6EE105-8967-4F8C-A1F8-2FB74E6847C3}" presName="text3" presStyleLbl="fgAcc3" presStyleIdx="1" presStyleCnt="2" custScaleX="154173" custScaleY="118546" custLinFactNeighborY="-3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9A2DF-DCA6-4558-AFAC-70651DB12633}" type="pres">
      <dgm:prSet presAssocID="{BB6EE105-8967-4F8C-A1F8-2FB74E6847C3}" presName="hierChild4" presStyleCnt="0"/>
      <dgm:spPr/>
    </dgm:pt>
  </dgm:ptLst>
  <dgm:cxnLst>
    <dgm:cxn modelId="{42004B35-3871-444D-8AD3-722DE5157CC2}" srcId="{6633B99B-86E5-4F66-BD37-99C48074DE94}" destId="{121CBD31-3CBE-4743-9EBF-CC46F3DB4C99}" srcOrd="0" destOrd="0" parTransId="{226DEE59-D691-4BF5-917E-4E402878CDB5}" sibTransId="{2BBC9D0F-CEF8-4A65-96D0-1A467D8CC29A}"/>
    <dgm:cxn modelId="{FD56E009-D57B-4C3B-9311-CB2BB212400D}" type="presOf" srcId="{F099E958-5A95-4BBA-AFE2-340CF34C8567}" destId="{4ED4BD4F-8D15-40A4-B7E0-A9703B49F237}" srcOrd="0" destOrd="0" presId="urn:microsoft.com/office/officeart/2005/8/layout/hierarchy1"/>
    <dgm:cxn modelId="{44987442-6215-489B-8D2F-6F68105C97A1}" type="presOf" srcId="{547BC9A5-0DBB-4556-B3D0-5C8C82EBE133}" destId="{2B64C2A7-DEC7-403E-9E33-2858FB70F805}" srcOrd="0" destOrd="0" presId="urn:microsoft.com/office/officeart/2005/8/layout/hierarchy1"/>
    <dgm:cxn modelId="{E12E0B7E-7380-41CC-99B5-6AA40A5BBE3E}" srcId="{121CBD31-3CBE-4743-9EBF-CC46F3DB4C99}" destId="{97D48B84-5447-4CE4-B422-175B1C39FF8E}" srcOrd="1" destOrd="0" parTransId="{50268CD5-EAD7-463D-9FC6-656EB14B23D1}" sibTransId="{AFB0F3CB-3244-427B-A7E7-5D46680AA9CB}"/>
    <dgm:cxn modelId="{E3056F5F-A136-4F23-8B38-0D68629A59FA}" type="presOf" srcId="{121CBD31-3CBE-4743-9EBF-CC46F3DB4C99}" destId="{944CD15D-DEEC-4EAB-BF07-8A537D2195FD}" srcOrd="0" destOrd="0" presId="urn:microsoft.com/office/officeart/2005/8/layout/hierarchy1"/>
    <dgm:cxn modelId="{34BF626E-7CA1-4235-8B3D-24F970872930}" type="presOf" srcId="{6633B99B-86E5-4F66-BD37-99C48074DE94}" destId="{E268667B-A714-47D7-A511-96EA6D968834}" srcOrd="0" destOrd="0" presId="urn:microsoft.com/office/officeart/2005/8/layout/hierarchy1"/>
    <dgm:cxn modelId="{2C2E41E9-A4A9-4689-A73A-003763BF9227}" srcId="{121CBD31-3CBE-4743-9EBF-CC46F3DB4C99}" destId="{F824839E-DEA7-4F8A-A68C-C133F90E0329}" srcOrd="0" destOrd="0" parTransId="{547BC9A5-0DBB-4556-B3D0-5C8C82EBE133}" sibTransId="{E2814513-736C-4C29-A369-1A53CF24AB5A}"/>
    <dgm:cxn modelId="{FFDED923-22B9-4BE6-9084-B61658935EC4}" type="presOf" srcId="{97D48B84-5447-4CE4-B422-175B1C39FF8E}" destId="{0E1B67FA-9FC6-4B57-AABE-BA080F4274C5}" srcOrd="0" destOrd="0" presId="urn:microsoft.com/office/officeart/2005/8/layout/hierarchy1"/>
    <dgm:cxn modelId="{7E3E7F9B-7A2B-41D2-A6FD-8936052A8EB4}" srcId="{97D48B84-5447-4CE4-B422-175B1C39FF8E}" destId="{BB6EE105-8967-4F8C-A1F8-2FB74E6847C3}" srcOrd="0" destOrd="0" parTransId="{1CE43C4F-CA7B-4F2B-9B14-2774C5C9F08D}" sibTransId="{6043FDEB-6141-42A2-B639-7935FDBAE22B}"/>
    <dgm:cxn modelId="{1AA71FC2-0673-4B82-9B73-57C4451E09E8}" type="presOf" srcId="{F824839E-DEA7-4F8A-A68C-C133F90E0329}" destId="{853A7081-F890-4BEC-936E-ED7FF8B7B1C4}" srcOrd="0" destOrd="0" presId="urn:microsoft.com/office/officeart/2005/8/layout/hierarchy1"/>
    <dgm:cxn modelId="{0275DA9D-3254-4185-BB8B-E13F414CAD4B}" type="presOf" srcId="{BB6EE105-8967-4F8C-A1F8-2FB74E6847C3}" destId="{78F50B0F-AD70-4947-8F2C-24B0930EEDC1}" srcOrd="0" destOrd="0" presId="urn:microsoft.com/office/officeart/2005/8/layout/hierarchy1"/>
    <dgm:cxn modelId="{DF4A757B-132C-4807-AC50-5EEFA654AE56}" srcId="{F824839E-DEA7-4F8A-A68C-C133F90E0329}" destId="{E9C960D3-B8C5-48A8-9113-065266A81E7F}" srcOrd="0" destOrd="0" parTransId="{F099E958-5A95-4BBA-AFE2-340CF34C8567}" sibTransId="{D1685878-E430-4998-847C-9FA9B5823D92}"/>
    <dgm:cxn modelId="{D0156044-2B1F-4D8E-9AA9-FE529CB1B0C4}" type="presOf" srcId="{1CE43C4F-CA7B-4F2B-9B14-2774C5C9F08D}" destId="{A664288F-8A68-404E-916E-29159D72B5D1}" srcOrd="0" destOrd="0" presId="urn:microsoft.com/office/officeart/2005/8/layout/hierarchy1"/>
    <dgm:cxn modelId="{AC615AC9-A7E0-468D-8FB9-7CCF2F686011}" type="presOf" srcId="{E9C960D3-B8C5-48A8-9113-065266A81E7F}" destId="{7F7EF364-7B78-4DD3-AD0B-488280EF8C2C}" srcOrd="0" destOrd="0" presId="urn:microsoft.com/office/officeart/2005/8/layout/hierarchy1"/>
    <dgm:cxn modelId="{4BD680E0-D95B-4BB7-B23F-410508E48E83}" type="presOf" srcId="{50268CD5-EAD7-463D-9FC6-656EB14B23D1}" destId="{C398F8EC-8862-443E-B2C8-97B19EAF89C2}" srcOrd="0" destOrd="0" presId="urn:microsoft.com/office/officeart/2005/8/layout/hierarchy1"/>
    <dgm:cxn modelId="{D485DC61-F517-4C7A-95B2-074723985E7F}" type="presParOf" srcId="{E268667B-A714-47D7-A511-96EA6D968834}" destId="{44E1D356-BEB9-4DF7-B026-DCD2AAF9C853}" srcOrd="0" destOrd="0" presId="urn:microsoft.com/office/officeart/2005/8/layout/hierarchy1"/>
    <dgm:cxn modelId="{E30D98EF-2D24-4925-9FE6-3BF07E76453B}" type="presParOf" srcId="{44E1D356-BEB9-4DF7-B026-DCD2AAF9C853}" destId="{94B1E485-A0E7-4238-A2C4-596300D71971}" srcOrd="0" destOrd="0" presId="urn:microsoft.com/office/officeart/2005/8/layout/hierarchy1"/>
    <dgm:cxn modelId="{22088847-A052-4680-9587-711D4EBACB48}" type="presParOf" srcId="{94B1E485-A0E7-4238-A2C4-596300D71971}" destId="{E78D5D46-CAE2-4BFE-8F68-8E1ABD895B99}" srcOrd="0" destOrd="0" presId="urn:microsoft.com/office/officeart/2005/8/layout/hierarchy1"/>
    <dgm:cxn modelId="{6D0D454F-812E-4536-98FB-FCF52BCBC327}" type="presParOf" srcId="{94B1E485-A0E7-4238-A2C4-596300D71971}" destId="{944CD15D-DEEC-4EAB-BF07-8A537D2195FD}" srcOrd="1" destOrd="0" presId="urn:microsoft.com/office/officeart/2005/8/layout/hierarchy1"/>
    <dgm:cxn modelId="{D30C5568-66F8-4F28-AB02-79E70D7B616F}" type="presParOf" srcId="{44E1D356-BEB9-4DF7-B026-DCD2AAF9C853}" destId="{4BF6E1C4-357C-427C-ACA2-55D4DDED4C9C}" srcOrd="1" destOrd="0" presId="urn:microsoft.com/office/officeart/2005/8/layout/hierarchy1"/>
    <dgm:cxn modelId="{9B3DFB9E-080B-41F4-AB86-DE8335F1E96C}" type="presParOf" srcId="{4BF6E1C4-357C-427C-ACA2-55D4DDED4C9C}" destId="{2B64C2A7-DEC7-403E-9E33-2858FB70F805}" srcOrd="0" destOrd="0" presId="urn:microsoft.com/office/officeart/2005/8/layout/hierarchy1"/>
    <dgm:cxn modelId="{09476CAE-4AE6-4101-B890-3D3835456101}" type="presParOf" srcId="{4BF6E1C4-357C-427C-ACA2-55D4DDED4C9C}" destId="{74E3A796-B5C2-46B7-A9A9-CA379D3B52C6}" srcOrd="1" destOrd="0" presId="urn:microsoft.com/office/officeart/2005/8/layout/hierarchy1"/>
    <dgm:cxn modelId="{3884B7F3-CEF1-4DFE-AE0F-71B9A3BAA922}" type="presParOf" srcId="{74E3A796-B5C2-46B7-A9A9-CA379D3B52C6}" destId="{21D4AEBE-343F-4B82-B7E8-768F954752C3}" srcOrd="0" destOrd="0" presId="urn:microsoft.com/office/officeart/2005/8/layout/hierarchy1"/>
    <dgm:cxn modelId="{BFF9124B-7110-43AC-AFAE-688AB5798C63}" type="presParOf" srcId="{21D4AEBE-343F-4B82-B7E8-768F954752C3}" destId="{30A84A87-9AD4-42B3-9E24-82597DAD142E}" srcOrd="0" destOrd="0" presId="urn:microsoft.com/office/officeart/2005/8/layout/hierarchy1"/>
    <dgm:cxn modelId="{0CAF3ACD-BEB5-4527-A9C3-5C13F9B71F4E}" type="presParOf" srcId="{21D4AEBE-343F-4B82-B7E8-768F954752C3}" destId="{853A7081-F890-4BEC-936E-ED7FF8B7B1C4}" srcOrd="1" destOrd="0" presId="urn:microsoft.com/office/officeart/2005/8/layout/hierarchy1"/>
    <dgm:cxn modelId="{AB9CEAC2-4066-4FA5-9CC0-77542C747B4B}" type="presParOf" srcId="{74E3A796-B5C2-46B7-A9A9-CA379D3B52C6}" destId="{E226351A-6847-4CA2-93D7-9B0AD1DFC68C}" srcOrd="1" destOrd="0" presId="urn:microsoft.com/office/officeart/2005/8/layout/hierarchy1"/>
    <dgm:cxn modelId="{A7DA0CF6-AC7D-4A5B-9975-B8E96AF53CFC}" type="presParOf" srcId="{E226351A-6847-4CA2-93D7-9B0AD1DFC68C}" destId="{4ED4BD4F-8D15-40A4-B7E0-A9703B49F237}" srcOrd="0" destOrd="0" presId="urn:microsoft.com/office/officeart/2005/8/layout/hierarchy1"/>
    <dgm:cxn modelId="{E5161D95-32B8-4DB5-8FCD-5BC9ACDBE16B}" type="presParOf" srcId="{E226351A-6847-4CA2-93D7-9B0AD1DFC68C}" destId="{D89CC9B9-9A8A-4E24-B506-E35C6BA334AA}" srcOrd="1" destOrd="0" presId="urn:microsoft.com/office/officeart/2005/8/layout/hierarchy1"/>
    <dgm:cxn modelId="{20A1E2CC-4F35-4237-ACDA-4B1D7D776BB1}" type="presParOf" srcId="{D89CC9B9-9A8A-4E24-B506-E35C6BA334AA}" destId="{130C849D-B09C-4AD6-A78A-6A376D520354}" srcOrd="0" destOrd="0" presId="urn:microsoft.com/office/officeart/2005/8/layout/hierarchy1"/>
    <dgm:cxn modelId="{85040C99-D969-4830-B2FA-2524965020C8}" type="presParOf" srcId="{130C849D-B09C-4AD6-A78A-6A376D520354}" destId="{3A1EBF96-4937-4F3F-BF47-865CE24E4A79}" srcOrd="0" destOrd="0" presId="urn:microsoft.com/office/officeart/2005/8/layout/hierarchy1"/>
    <dgm:cxn modelId="{FB7EE1FB-D240-42E3-A22C-1EBB9020557F}" type="presParOf" srcId="{130C849D-B09C-4AD6-A78A-6A376D520354}" destId="{7F7EF364-7B78-4DD3-AD0B-488280EF8C2C}" srcOrd="1" destOrd="0" presId="urn:microsoft.com/office/officeart/2005/8/layout/hierarchy1"/>
    <dgm:cxn modelId="{BB32D7E0-4D74-4E2D-938E-65F39FCD63D6}" type="presParOf" srcId="{D89CC9B9-9A8A-4E24-B506-E35C6BA334AA}" destId="{EE3E795E-5F02-4006-A2D5-063536027F82}" srcOrd="1" destOrd="0" presId="urn:microsoft.com/office/officeart/2005/8/layout/hierarchy1"/>
    <dgm:cxn modelId="{0108BAEC-8B6C-49DB-8A36-32210D0CD636}" type="presParOf" srcId="{4BF6E1C4-357C-427C-ACA2-55D4DDED4C9C}" destId="{C398F8EC-8862-443E-B2C8-97B19EAF89C2}" srcOrd="2" destOrd="0" presId="urn:microsoft.com/office/officeart/2005/8/layout/hierarchy1"/>
    <dgm:cxn modelId="{86602DA9-D461-42EA-8698-2C9649DA70C4}" type="presParOf" srcId="{4BF6E1C4-357C-427C-ACA2-55D4DDED4C9C}" destId="{E852A48F-E094-4215-A01E-2C5EBACF568F}" srcOrd="3" destOrd="0" presId="urn:microsoft.com/office/officeart/2005/8/layout/hierarchy1"/>
    <dgm:cxn modelId="{56E5ABE6-98DC-4269-9CA2-7D92DD8B6829}" type="presParOf" srcId="{E852A48F-E094-4215-A01E-2C5EBACF568F}" destId="{E58FE22A-B7BA-48AD-AF1C-4E5646DA106A}" srcOrd="0" destOrd="0" presId="urn:microsoft.com/office/officeart/2005/8/layout/hierarchy1"/>
    <dgm:cxn modelId="{4EA3500A-9CD2-425F-8005-2948D2D41DE1}" type="presParOf" srcId="{E58FE22A-B7BA-48AD-AF1C-4E5646DA106A}" destId="{D4F7BB4F-204E-46C4-9041-7015BE59A9EF}" srcOrd="0" destOrd="0" presId="urn:microsoft.com/office/officeart/2005/8/layout/hierarchy1"/>
    <dgm:cxn modelId="{3B780BB2-5AD0-490A-805F-F30EA73ACB08}" type="presParOf" srcId="{E58FE22A-B7BA-48AD-AF1C-4E5646DA106A}" destId="{0E1B67FA-9FC6-4B57-AABE-BA080F4274C5}" srcOrd="1" destOrd="0" presId="urn:microsoft.com/office/officeart/2005/8/layout/hierarchy1"/>
    <dgm:cxn modelId="{65168C57-8963-4752-A5E1-AA62DE2C4699}" type="presParOf" srcId="{E852A48F-E094-4215-A01E-2C5EBACF568F}" destId="{1CDF6990-9D0B-48B7-B56C-3AD01EE7274C}" srcOrd="1" destOrd="0" presId="urn:microsoft.com/office/officeart/2005/8/layout/hierarchy1"/>
    <dgm:cxn modelId="{B371688E-212D-48D3-AD7F-640D0D448A81}" type="presParOf" srcId="{1CDF6990-9D0B-48B7-B56C-3AD01EE7274C}" destId="{A664288F-8A68-404E-916E-29159D72B5D1}" srcOrd="0" destOrd="0" presId="urn:microsoft.com/office/officeart/2005/8/layout/hierarchy1"/>
    <dgm:cxn modelId="{79A79F8E-897B-49BE-8B70-6C244BA50628}" type="presParOf" srcId="{1CDF6990-9D0B-48B7-B56C-3AD01EE7274C}" destId="{8996AEAF-640D-480C-A5DF-14C1DD9E540F}" srcOrd="1" destOrd="0" presId="urn:microsoft.com/office/officeart/2005/8/layout/hierarchy1"/>
    <dgm:cxn modelId="{A9DCE00B-0B3F-4F5B-8556-82D5B74906EF}" type="presParOf" srcId="{8996AEAF-640D-480C-A5DF-14C1DD9E540F}" destId="{C8004AF5-3E88-44F6-99C7-B5A040515947}" srcOrd="0" destOrd="0" presId="urn:microsoft.com/office/officeart/2005/8/layout/hierarchy1"/>
    <dgm:cxn modelId="{33B00733-4B97-4B93-AED2-AC00FA594FDE}" type="presParOf" srcId="{C8004AF5-3E88-44F6-99C7-B5A040515947}" destId="{90CFF955-F0F7-4CEF-AEF1-61E5AF0C9446}" srcOrd="0" destOrd="0" presId="urn:microsoft.com/office/officeart/2005/8/layout/hierarchy1"/>
    <dgm:cxn modelId="{1D5E60D1-9C47-458D-B98B-7570C067BBD5}" type="presParOf" srcId="{C8004AF5-3E88-44F6-99C7-B5A040515947}" destId="{78F50B0F-AD70-4947-8F2C-24B0930EEDC1}" srcOrd="1" destOrd="0" presId="urn:microsoft.com/office/officeart/2005/8/layout/hierarchy1"/>
    <dgm:cxn modelId="{220C5807-24E5-4F91-8325-B6672DC93C0D}" type="presParOf" srcId="{8996AEAF-640D-480C-A5DF-14C1DD9E540F}" destId="{47B9A2DF-DCA6-4558-AFAC-70651DB126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Акт по форме ППЭ-22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FF0000"/>
              </a:solidFill>
            </a:rPr>
            <a:t>ГИА 11- </a:t>
          </a:r>
          <a:r>
            <a:rPr lang="ru-RU" sz="2200" b="1" dirty="0" smtClean="0">
              <a:solidFill>
                <a:srgbClr val="002060"/>
              </a:solidFill>
            </a:rPr>
            <a:t>Отметка в БР</a:t>
          </a:r>
        </a:p>
        <a:p>
          <a:r>
            <a:rPr lang="ru-RU" sz="2200" b="1" dirty="0" smtClean="0">
              <a:solidFill>
                <a:srgbClr val="FF0000"/>
              </a:solidFill>
            </a:rPr>
            <a:t>ГИА 9</a:t>
          </a:r>
          <a:r>
            <a:rPr lang="ru-RU" sz="2200" b="1" dirty="0" smtClean="0">
              <a:solidFill>
                <a:srgbClr val="002060"/>
              </a:solidFill>
            </a:rPr>
            <a:t> – на всех именных бланках</a:t>
          </a:r>
          <a:endParaRPr lang="ru-RU" sz="2200" b="1" dirty="0">
            <a:solidFill>
              <a:srgbClr val="002060"/>
            </a:solidFill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10C69D-1886-489B-BCFD-C4EF1D5FEC71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F9800-F6DE-4998-91A7-69CD65ACE64F}">
      <dgm:prSet phldrT="[Текст]" custT="1"/>
      <dgm:spPr>
        <a:solidFill>
          <a:srgbClr val="006AB3"/>
        </a:solidFill>
      </dgm:spPr>
      <dgm:t>
        <a:bodyPr/>
        <a:lstStyle/>
        <a:p>
          <a:pPr marL="85725" indent="0">
            <a:spcAft>
              <a:spcPts val="0"/>
            </a:spcAft>
          </a:pPr>
          <a:r>
            <a:rPr lang="ru-RU" sz="1600" dirty="0" smtClean="0"/>
            <a:t>Бланки участников ГИА: </a:t>
          </a:r>
          <a:br>
            <a:rPr lang="ru-RU" sz="1600" dirty="0" smtClean="0"/>
          </a:br>
          <a:r>
            <a:rPr lang="ru-RU" sz="1600" dirty="0" smtClean="0"/>
            <a:t>	Бланк регистрации;</a:t>
          </a:r>
          <a:br>
            <a:rPr lang="ru-RU" sz="1600" dirty="0" smtClean="0"/>
          </a:br>
          <a:r>
            <a:rPr lang="ru-RU" sz="1600" dirty="0" smtClean="0"/>
            <a:t>	Бланк ответов №1;</a:t>
          </a:r>
          <a:br>
            <a:rPr lang="ru-RU" sz="1600" dirty="0" smtClean="0"/>
          </a:br>
          <a:r>
            <a:rPr lang="ru-RU" sz="1600" dirty="0" smtClean="0"/>
            <a:t>	Бланк ответов №2 лист1;</a:t>
          </a:r>
        </a:p>
        <a:p>
          <a:pPr marL="85725" indent="0">
            <a:spcAft>
              <a:spcPts val="0"/>
            </a:spcAft>
          </a:pPr>
          <a:r>
            <a:rPr lang="ru-RU" sz="1600" dirty="0" smtClean="0"/>
            <a:t> 	Бланк ответов №2 лист2;</a:t>
          </a:r>
          <a:br>
            <a:rPr lang="ru-RU" sz="1600" dirty="0" smtClean="0"/>
          </a:br>
          <a:r>
            <a:rPr lang="ru-RU" sz="1600" dirty="0" smtClean="0"/>
            <a:t>	Дополнительные бланки ответов №2</a:t>
          </a:r>
          <a:endParaRPr lang="ru-RU" sz="1600" dirty="0" smtClean="0">
            <a:solidFill>
              <a:srgbClr val="FF0000"/>
            </a:solidFill>
          </a:endParaRPr>
        </a:p>
        <a:p>
          <a:pPr>
            <a:spcAft>
              <a:spcPct val="35000"/>
            </a:spcAft>
          </a:pPr>
          <a:r>
            <a:rPr lang="ru-RU" sz="1200" dirty="0" smtClean="0">
              <a:solidFill>
                <a:srgbClr val="FF0000"/>
              </a:solidFill>
            </a:rPr>
            <a:t>   	</a:t>
          </a:r>
          <a:endParaRPr lang="ru-RU" sz="1200" dirty="0"/>
        </a:p>
      </dgm:t>
    </dgm:pt>
    <dgm:pt modelId="{0F15DAC3-398C-444E-8896-9427E886CDA0}" type="parTrans" cxnId="{D9858B0B-7C9B-4A19-8881-EC0EF7D1D2E8}">
      <dgm:prSet/>
      <dgm:spPr/>
      <dgm:t>
        <a:bodyPr/>
        <a:lstStyle/>
        <a:p>
          <a:endParaRPr lang="ru-RU"/>
        </a:p>
      </dgm:t>
    </dgm:pt>
    <dgm:pt modelId="{AF51B34C-4ECD-4303-A290-9B6D470265ED}" type="sibTrans" cxnId="{D9858B0B-7C9B-4A19-8881-EC0EF7D1D2E8}">
      <dgm:prSet/>
      <dgm:spPr/>
      <dgm:t>
        <a:bodyPr/>
        <a:lstStyle/>
        <a:p>
          <a:endParaRPr lang="ru-RU"/>
        </a:p>
      </dgm:t>
    </dgm:pt>
    <dgm:pt modelId="{62D9617F-AB7E-4EC6-96C7-666D0BC2A423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Сканирование производится техническим   специалистом ППЭ на Станции сканирования</a:t>
          </a:r>
        </a:p>
        <a:p>
          <a:endParaRPr lang="ru-RU" dirty="0"/>
        </a:p>
      </dgm:t>
    </dgm:pt>
    <dgm:pt modelId="{B61BDF49-52FB-424D-8375-2FC351CDD982}" type="sibTrans" cxnId="{B5D91A04-474A-4C51-B5FB-2B5F290C21A5}">
      <dgm:prSet/>
      <dgm:spPr/>
      <dgm:t>
        <a:bodyPr/>
        <a:lstStyle/>
        <a:p>
          <a:endParaRPr lang="ru-RU"/>
        </a:p>
      </dgm:t>
    </dgm:pt>
    <dgm:pt modelId="{965FDBD6-C2BF-4A3E-9416-DD46905E2AC1}" type="parTrans" cxnId="{B5D91A04-474A-4C51-B5FB-2B5F290C21A5}">
      <dgm:prSet/>
      <dgm:spPr/>
      <dgm:t>
        <a:bodyPr/>
        <a:lstStyle/>
        <a:p>
          <a:endParaRPr lang="ru-RU"/>
        </a:p>
      </dgm:t>
    </dgm:pt>
    <dgm:pt modelId="{CA2840F5-2C8F-4D0F-A73D-693E63A1777F}">
      <dgm:prSet phldrT="[Текст]"/>
      <dgm:spPr>
        <a:solidFill>
          <a:srgbClr val="006AB3"/>
        </a:solidFill>
      </dgm:spPr>
      <dgm:t>
        <a:bodyPr/>
        <a:lstStyle/>
        <a:p>
          <a:pPr marL="446088" indent="-446088"/>
          <a:r>
            <a:rPr lang="ru-RU" dirty="0" smtClean="0"/>
            <a:t> Заполненные формы ППЭ: </a:t>
          </a:r>
        </a:p>
        <a:p>
          <a:pPr marL="446088" indent="0"/>
          <a:r>
            <a:rPr lang="ru-RU" dirty="0" smtClean="0"/>
            <a:t>ППЭ-02, ППЭ-03, ППЭ-05-02,ППЭ-07, ППЭ-12-02 (при наличии), ППЭ-12-04МАШ, ППЭ-13-02МАШ, ППЭ-18МАШ, ППЭ-19, ППЭ-21, ППЭ-22</a:t>
          </a:r>
          <a:endParaRPr lang="ru-RU" dirty="0"/>
        </a:p>
      </dgm:t>
    </dgm:pt>
    <dgm:pt modelId="{1A9E0249-6CFC-4944-B8B4-E441CD04ACDB}" type="sibTrans" cxnId="{28369196-5EF9-45E4-B5F5-B77949722844}">
      <dgm:prSet/>
      <dgm:spPr/>
      <dgm:t>
        <a:bodyPr/>
        <a:lstStyle/>
        <a:p>
          <a:endParaRPr lang="ru-RU"/>
        </a:p>
      </dgm:t>
    </dgm:pt>
    <dgm:pt modelId="{F3952FE0-7618-4A4F-8874-FF3120B7014E}" type="parTrans" cxnId="{28369196-5EF9-45E4-B5F5-B77949722844}">
      <dgm:prSet/>
      <dgm:spPr/>
      <dgm:t>
        <a:bodyPr/>
        <a:lstStyle/>
        <a:p>
          <a:endParaRPr lang="ru-RU"/>
        </a:p>
      </dgm:t>
    </dgm:pt>
    <dgm:pt modelId="{DEA97CB3-2DEE-471B-B374-4E96364ED2BC}" type="pres">
      <dgm:prSet presAssocID="{7010C69D-1886-489B-BCFD-C4EF1D5FEC7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447F9-FA93-4222-B8CA-6F931629A8A9}" type="pres">
      <dgm:prSet presAssocID="{F1BF9800-F6DE-4998-91A7-69CD65ACE64F}" presName="comp" presStyleCnt="0"/>
      <dgm:spPr/>
    </dgm:pt>
    <dgm:pt modelId="{3A6BA42A-5D9B-4EA6-AAD0-DD0E2990C47A}" type="pres">
      <dgm:prSet presAssocID="{F1BF9800-F6DE-4998-91A7-69CD65ACE64F}" presName="box" presStyleLbl="node1" presStyleIdx="0" presStyleCnt="3" custScaleY="120688"/>
      <dgm:spPr/>
      <dgm:t>
        <a:bodyPr/>
        <a:lstStyle/>
        <a:p>
          <a:endParaRPr lang="ru-RU"/>
        </a:p>
      </dgm:t>
    </dgm:pt>
    <dgm:pt modelId="{E07A0733-6897-414A-B6A2-CFE1A0EA9258}" type="pres">
      <dgm:prSet presAssocID="{F1BF9800-F6DE-4998-91A7-69CD65ACE64F}" presName="img" presStyleLbl="fgImgPlace1" presStyleIdx="0" presStyleCnt="3"/>
      <dgm:spPr/>
    </dgm:pt>
    <dgm:pt modelId="{82DBBB7B-8B90-4FF6-951C-D71D5FA8B777}" type="pres">
      <dgm:prSet presAssocID="{F1BF9800-F6DE-4998-91A7-69CD65ACE64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9A013-06D4-42A2-B6CE-202EDF996098}" type="pres">
      <dgm:prSet presAssocID="{AF51B34C-4ECD-4303-A290-9B6D470265ED}" presName="spacer" presStyleCnt="0"/>
      <dgm:spPr/>
    </dgm:pt>
    <dgm:pt modelId="{DA4535EB-FBD3-48DF-9B68-77936950E4E2}" type="pres">
      <dgm:prSet presAssocID="{CA2840F5-2C8F-4D0F-A73D-693E63A1777F}" presName="comp" presStyleCnt="0"/>
      <dgm:spPr/>
    </dgm:pt>
    <dgm:pt modelId="{FE32A829-AD77-413A-A639-681E624FB816}" type="pres">
      <dgm:prSet presAssocID="{CA2840F5-2C8F-4D0F-A73D-693E63A1777F}" presName="box" presStyleLbl="node1" presStyleIdx="1" presStyleCnt="3"/>
      <dgm:spPr/>
      <dgm:t>
        <a:bodyPr/>
        <a:lstStyle/>
        <a:p>
          <a:endParaRPr lang="ru-RU"/>
        </a:p>
      </dgm:t>
    </dgm:pt>
    <dgm:pt modelId="{23628085-8AC9-4409-B351-EC545A9925CC}" type="pres">
      <dgm:prSet presAssocID="{CA2840F5-2C8F-4D0F-A73D-693E63A1777F}" presName="img" presStyleLbl="fgImgPlace1" presStyleIdx="1" presStyleCnt="3" custScaleX="83035"/>
      <dgm:spPr/>
    </dgm:pt>
    <dgm:pt modelId="{08DBC512-DF3B-43C7-9ABC-C9423F2CD851}" type="pres">
      <dgm:prSet presAssocID="{CA2840F5-2C8F-4D0F-A73D-693E63A1777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9F28A-AB78-4143-9C53-6FC550F952E3}" type="pres">
      <dgm:prSet presAssocID="{1A9E0249-6CFC-4944-B8B4-E441CD04ACDB}" presName="spacer" presStyleCnt="0"/>
      <dgm:spPr/>
    </dgm:pt>
    <dgm:pt modelId="{582F9947-6F1D-45FE-9BE7-59AD10B6735A}" type="pres">
      <dgm:prSet presAssocID="{62D9617F-AB7E-4EC6-96C7-666D0BC2A423}" presName="comp" presStyleCnt="0"/>
      <dgm:spPr/>
    </dgm:pt>
    <dgm:pt modelId="{6437E3E5-15FD-415C-BB8D-182D8FE433FB}" type="pres">
      <dgm:prSet presAssocID="{62D9617F-AB7E-4EC6-96C7-666D0BC2A423}" presName="box" presStyleLbl="node1" presStyleIdx="2" presStyleCnt="3"/>
      <dgm:spPr/>
      <dgm:t>
        <a:bodyPr/>
        <a:lstStyle/>
        <a:p>
          <a:endParaRPr lang="ru-RU"/>
        </a:p>
      </dgm:t>
    </dgm:pt>
    <dgm:pt modelId="{73851B48-5737-4900-B67B-3AEDEC1AC88E}" type="pres">
      <dgm:prSet presAssocID="{62D9617F-AB7E-4EC6-96C7-666D0BC2A423}" presName="img" presStyleLbl="fgImgPlace1" presStyleIdx="2" presStyleCnt="3" custScaleX="104176" custScaleY="993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29BAA1-143C-4287-A645-FD8C95D88119}" type="pres">
      <dgm:prSet presAssocID="{62D9617F-AB7E-4EC6-96C7-666D0BC2A42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4568A-CDD6-4C83-BCC9-37D8BFCF95F0}" type="presOf" srcId="{62D9617F-AB7E-4EC6-96C7-666D0BC2A423}" destId="{6437E3E5-15FD-415C-BB8D-182D8FE433FB}" srcOrd="0" destOrd="0" presId="urn:microsoft.com/office/officeart/2005/8/layout/vList4#4"/>
    <dgm:cxn modelId="{884BF77B-B7DF-4F33-85E6-4CBCAA3F8323}" type="presOf" srcId="{62D9617F-AB7E-4EC6-96C7-666D0BC2A423}" destId="{4929BAA1-143C-4287-A645-FD8C95D88119}" srcOrd="1" destOrd="0" presId="urn:microsoft.com/office/officeart/2005/8/layout/vList4#4"/>
    <dgm:cxn modelId="{610CBFFF-93B1-4847-8733-399F06E82330}" type="presOf" srcId="{F1BF9800-F6DE-4998-91A7-69CD65ACE64F}" destId="{3A6BA42A-5D9B-4EA6-AAD0-DD0E2990C47A}" srcOrd="0" destOrd="0" presId="urn:microsoft.com/office/officeart/2005/8/layout/vList4#4"/>
    <dgm:cxn modelId="{33701637-E788-4E71-B7F8-840246982BA5}" type="presOf" srcId="{CA2840F5-2C8F-4D0F-A73D-693E63A1777F}" destId="{08DBC512-DF3B-43C7-9ABC-C9423F2CD851}" srcOrd="1" destOrd="0" presId="urn:microsoft.com/office/officeart/2005/8/layout/vList4#4"/>
    <dgm:cxn modelId="{AF1D9A3A-D640-499C-AD5D-7A92BB4FCDE2}" type="presOf" srcId="{CA2840F5-2C8F-4D0F-A73D-693E63A1777F}" destId="{FE32A829-AD77-413A-A639-681E624FB816}" srcOrd="0" destOrd="0" presId="urn:microsoft.com/office/officeart/2005/8/layout/vList4#4"/>
    <dgm:cxn modelId="{28369196-5EF9-45E4-B5F5-B77949722844}" srcId="{7010C69D-1886-489B-BCFD-C4EF1D5FEC71}" destId="{CA2840F5-2C8F-4D0F-A73D-693E63A1777F}" srcOrd="1" destOrd="0" parTransId="{F3952FE0-7618-4A4F-8874-FF3120B7014E}" sibTransId="{1A9E0249-6CFC-4944-B8B4-E441CD04ACDB}"/>
    <dgm:cxn modelId="{B5D91A04-474A-4C51-B5FB-2B5F290C21A5}" srcId="{7010C69D-1886-489B-BCFD-C4EF1D5FEC71}" destId="{62D9617F-AB7E-4EC6-96C7-666D0BC2A423}" srcOrd="2" destOrd="0" parTransId="{965FDBD6-C2BF-4A3E-9416-DD46905E2AC1}" sibTransId="{B61BDF49-52FB-424D-8375-2FC351CDD982}"/>
    <dgm:cxn modelId="{946FA948-3161-49E5-AFFE-6336C1DB297F}" type="presOf" srcId="{F1BF9800-F6DE-4998-91A7-69CD65ACE64F}" destId="{82DBBB7B-8B90-4FF6-951C-D71D5FA8B777}" srcOrd="1" destOrd="0" presId="urn:microsoft.com/office/officeart/2005/8/layout/vList4#4"/>
    <dgm:cxn modelId="{DD782BA0-CFB4-42BE-902C-82FF63E01B65}" type="presOf" srcId="{7010C69D-1886-489B-BCFD-C4EF1D5FEC71}" destId="{DEA97CB3-2DEE-471B-B374-4E96364ED2BC}" srcOrd="0" destOrd="0" presId="urn:microsoft.com/office/officeart/2005/8/layout/vList4#4"/>
    <dgm:cxn modelId="{D9858B0B-7C9B-4A19-8881-EC0EF7D1D2E8}" srcId="{7010C69D-1886-489B-BCFD-C4EF1D5FEC71}" destId="{F1BF9800-F6DE-4998-91A7-69CD65ACE64F}" srcOrd="0" destOrd="0" parTransId="{0F15DAC3-398C-444E-8896-9427E886CDA0}" sibTransId="{AF51B34C-4ECD-4303-A290-9B6D470265ED}"/>
    <dgm:cxn modelId="{13A8C1D3-A082-483A-B189-4D579667A9BF}" type="presParOf" srcId="{DEA97CB3-2DEE-471B-B374-4E96364ED2BC}" destId="{45A447F9-FA93-4222-B8CA-6F931629A8A9}" srcOrd="0" destOrd="0" presId="urn:microsoft.com/office/officeart/2005/8/layout/vList4#4"/>
    <dgm:cxn modelId="{43CC524E-6488-4861-BB86-5CA308AFE041}" type="presParOf" srcId="{45A447F9-FA93-4222-B8CA-6F931629A8A9}" destId="{3A6BA42A-5D9B-4EA6-AAD0-DD0E2990C47A}" srcOrd="0" destOrd="0" presId="urn:microsoft.com/office/officeart/2005/8/layout/vList4#4"/>
    <dgm:cxn modelId="{8E9AEDAD-2DB2-4D06-9229-242B6421FAC1}" type="presParOf" srcId="{45A447F9-FA93-4222-B8CA-6F931629A8A9}" destId="{E07A0733-6897-414A-B6A2-CFE1A0EA9258}" srcOrd="1" destOrd="0" presId="urn:microsoft.com/office/officeart/2005/8/layout/vList4#4"/>
    <dgm:cxn modelId="{BCC69C3A-E1A6-417A-8A39-CC8A128821E9}" type="presParOf" srcId="{45A447F9-FA93-4222-B8CA-6F931629A8A9}" destId="{82DBBB7B-8B90-4FF6-951C-D71D5FA8B777}" srcOrd="2" destOrd="0" presId="urn:microsoft.com/office/officeart/2005/8/layout/vList4#4"/>
    <dgm:cxn modelId="{1B9D73F9-1315-4C13-8A9D-D1C8F6E5E974}" type="presParOf" srcId="{DEA97CB3-2DEE-471B-B374-4E96364ED2BC}" destId="{85B9A013-06D4-42A2-B6CE-202EDF996098}" srcOrd="1" destOrd="0" presId="urn:microsoft.com/office/officeart/2005/8/layout/vList4#4"/>
    <dgm:cxn modelId="{670FBD72-1DCD-46EF-9EB4-10C74A52F872}" type="presParOf" srcId="{DEA97CB3-2DEE-471B-B374-4E96364ED2BC}" destId="{DA4535EB-FBD3-48DF-9B68-77936950E4E2}" srcOrd="2" destOrd="0" presId="urn:microsoft.com/office/officeart/2005/8/layout/vList4#4"/>
    <dgm:cxn modelId="{B940A50A-2955-4316-9ACD-0723A0F04A25}" type="presParOf" srcId="{DA4535EB-FBD3-48DF-9B68-77936950E4E2}" destId="{FE32A829-AD77-413A-A639-681E624FB816}" srcOrd="0" destOrd="0" presId="urn:microsoft.com/office/officeart/2005/8/layout/vList4#4"/>
    <dgm:cxn modelId="{4E388B42-3A45-407F-9F5B-274CE2B0722D}" type="presParOf" srcId="{DA4535EB-FBD3-48DF-9B68-77936950E4E2}" destId="{23628085-8AC9-4409-B351-EC545A9925CC}" srcOrd="1" destOrd="0" presId="urn:microsoft.com/office/officeart/2005/8/layout/vList4#4"/>
    <dgm:cxn modelId="{172F0CDE-8899-43A8-95CB-9208B96A61AB}" type="presParOf" srcId="{DA4535EB-FBD3-48DF-9B68-77936950E4E2}" destId="{08DBC512-DF3B-43C7-9ABC-C9423F2CD851}" srcOrd="2" destOrd="0" presId="urn:microsoft.com/office/officeart/2005/8/layout/vList4#4"/>
    <dgm:cxn modelId="{5E6EA75B-AC1E-44F8-94E9-F5BB8491A0B6}" type="presParOf" srcId="{DEA97CB3-2DEE-471B-B374-4E96364ED2BC}" destId="{AAA9F28A-AB78-4143-9C53-6FC550F952E3}" srcOrd="3" destOrd="0" presId="urn:microsoft.com/office/officeart/2005/8/layout/vList4#4"/>
    <dgm:cxn modelId="{06BA5E00-0F6D-4F57-8C19-D753A29DD4D3}" type="presParOf" srcId="{DEA97CB3-2DEE-471B-B374-4E96364ED2BC}" destId="{582F9947-6F1D-45FE-9BE7-59AD10B6735A}" srcOrd="4" destOrd="0" presId="urn:microsoft.com/office/officeart/2005/8/layout/vList4#4"/>
    <dgm:cxn modelId="{7606E514-6D0E-4F19-8346-1A4BCBC85D11}" type="presParOf" srcId="{582F9947-6F1D-45FE-9BE7-59AD10B6735A}" destId="{6437E3E5-15FD-415C-BB8D-182D8FE433FB}" srcOrd="0" destOrd="0" presId="urn:microsoft.com/office/officeart/2005/8/layout/vList4#4"/>
    <dgm:cxn modelId="{034D6CB1-D9C6-4C29-A37C-8F0F95CC2091}" type="presParOf" srcId="{582F9947-6F1D-45FE-9BE7-59AD10B6735A}" destId="{73851B48-5737-4900-B67B-3AEDEC1AC88E}" srcOrd="1" destOrd="0" presId="urn:microsoft.com/office/officeart/2005/8/layout/vList4#4"/>
    <dgm:cxn modelId="{776DA65D-C717-4B06-9BD0-563453DA60CD}" type="presParOf" srcId="{582F9947-6F1D-45FE-9BE7-59AD10B6735A}" destId="{4929BAA1-143C-4287-A645-FD8C95D88119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1DBD9-BE7D-432E-BB69-A8BD9248E554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D9CEFB-249F-48D4-A6FA-E7ABB86753BF}">
      <dgm:prSet phldrT="[Текст]"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err="1" smtClean="0">
              <a:solidFill>
                <a:srgbClr val="006AB3"/>
              </a:solidFill>
            </a:rPr>
            <a:t>Рособрнадзор</a:t>
          </a:r>
          <a:endParaRPr lang="ru-RU" b="1" dirty="0">
            <a:solidFill>
              <a:srgbClr val="006AB3"/>
            </a:solidFill>
          </a:endParaRPr>
        </a:p>
      </dgm:t>
    </dgm:pt>
    <dgm:pt modelId="{592E2C6B-588F-4265-998D-5765A1CA97AF}" type="parTrans" cxnId="{0D0D2B04-7A9B-4289-9D1A-296E30C9096D}">
      <dgm:prSet/>
      <dgm:spPr/>
      <dgm:t>
        <a:bodyPr/>
        <a:lstStyle/>
        <a:p>
          <a:endParaRPr lang="ru-RU"/>
        </a:p>
      </dgm:t>
    </dgm:pt>
    <dgm:pt modelId="{DDB82570-FDB5-456B-9273-456A92E742F2}" type="sibTrans" cxnId="{0D0D2B04-7A9B-4289-9D1A-296E30C9096D}">
      <dgm:prSet/>
      <dgm:spPr/>
      <dgm:t>
        <a:bodyPr/>
        <a:lstStyle/>
        <a:p>
          <a:endParaRPr lang="ru-RU"/>
        </a:p>
      </dgm:t>
    </dgm:pt>
    <dgm:pt modelId="{48014F6D-D7EC-4D61-A822-77FFB6B4D8EF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ОИВ</a:t>
          </a:r>
          <a:r>
            <a:rPr lang="ru-RU" b="1" smtClean="0">
              <a:solidFill>
                <a:srgbClr val="006AB3"/>
              </a:solidFill>
            </a:rPr>
            <a:t>, учредители</a:t>
          </a:r>
          <a:r>
            <a:rPr lang="ru-RU" b="1" dirty="0" smtClean="0">
              <a:solidFill>
                <a:srgbClr val="006AB3"/>
              </a:solidFill>
            </a:rPr>
            <a:t>, МИД России и загранучреждения  </a:t>
          </a:r>
          <a:endParaRPr lang="ru-RU" b="1" dirty="0">
            <a:solidFill>
              <a:srgbClr val="006AB3"/>
            </a:solidFill>
          </a:endParaRPr>
        </a:p>
      </dgm:t>
    </dgm:pt>
    <dgm:pt modelId="{1537A03A-C83D-45CA-A37D-BFF94B47B63D}" type="parTrans" cxnId="{DC3878AD-7701-433A-9504-FDD2A891CB07}">
      <dgm:prSet/>
      <dgm:spPr/>
      <dgm:t>
        <a:bodyPr/>
        <a:lstStyle/>
        <a:p>
          <a:endParaRPr lang="ru-RU"/>
        </a:p>
      </dgm:t>
    </dgm:pt>
    <dgm:pt modelId="{9491F68F-0B3F-4833-8BD5-AA5B3D3012DF}" type="sibTrans" cxnId="{DC3878AD-7701-433A-9504-FDD2A891CB07}">
      <dgm:prSet/>
      <dgm:spPr/>
      <dgm:t>
        <a:bodyPr/>
        <a:lstStyle/>
        <a:p>
          <a:endParaRPr lang="ru-RU"/>
        </a:p>
      </dgm:t>
    </dgm:pt>
    <dgm:pt modelId="{94870412-E29E-44D8-A265-2807930F46B0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РЦОИ</a:t>
          </a:r>
          <a:endParaRPr lang="ru-RU" b="1" dirty="0">
            <a:solidFill>
              <a:srgbClr val="006AB3"/>
            </a:solidFill>
          </a:endParaRPr>
        </a:p>
      </dgm:t>
    </dgm:pt>
    <dgm:pt modelId="{39E11FDA-FA03-4B96-BBC3-D87843118665}" type="parTrans" cxnId="{8FC992A9-517F-4175-930F-ACE5A4A81EF1}">
      <dgm:prSet/>
      <dgm:spPr/>
      <dgm:t>
        <a:bodyPr/>
        <a:lstStyle/>
        <a:p>
          <a:endParaRPr lang="ru-RU"/>
        </a:p>
      </dgm:t>
    </dgm:pt>
    <dgm:pt modelId="{2D701488-CC5F-4234-8093-1EDC7C3F6510}" type="sibTrans" cxnId="{8FC992A9-517F-4175-930F-ACE5A4A81EF1}">
      <dgm:prSet/>
      <dgm:spPr/>
      <dgm:t>
        <a:bodyPr/>
        <a:lstStyle/>
        <a:p>
          <a:endParaRPr lang="ru-RU"/>
        </a:p>
      </dgm:t>
    </dgm:pt>
    <dgm:pt modelId="{B5F38439-58D6-4B99-BAC0-FA3390E0FA7C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ГЭК</a:t>
          </a:r>
          <a:endParaRPr lang="ru-RU" b="1" dirty="0">
            <a:solidFill>
              <a:srgbClr val="006AB3"/>
            </a:solidFill>
          </a:endParaRPr>
        </a:p>
      </dgm:t>
    </dgm:pt>
    <dgm:pt modelId="{BF20B26A-9F3C-4262-9988-241809270A5A}" type="parTrans" cxnId="{72461AEC-8620-4CF4-87E3-1C9A0C9A197B}">
      <dgm:prSet/>
      <dgm:spPr/>
      <dgm:t>
        <a:bodyPr/>
        <a:lstStyle/>
        <a:p>
          <a:endParaRPr lang="ru-RU"/>
        </a:p>
      </dgm:t>
    </dgm:pt>
    <dgm:pt modelId="{4826F315-5032-4E87-9520-DC2DE63F7FE9}" type="sibTrans" cxnId="{72461AEC-8620-4CF4-87E3-1C9A0C9A197B}">
      <dgm:prSet/>
      <dgm:spPr/>
      <dgm:t>
        <a:bodyPr/>
        <a:lstStyle/>
        <a:p>
          <a:endParaRPr lang="ru-RU"/>
        </a:p>
      </dgm:t>
    </dgm:pt>
    <dgm:pt modelId="{C6F6B49F-FB36-495A-8A0A-3CA42A8292E3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Руководители и организаторы ППЭ </a:t>
          </a:r>
          <a:endParaRPr lang="ru-RU" b="1" dirty="0">
            <a:solidFill>
              <a:srgbClr val="006AB3"/>
            </a:solidFill>
          </a:endParaRPr>
        </a:p>
      </dgm:t>
    </dgm:pt>
    <dgm:pt modelId="{E7E6D19C-5CAD-4EC8-A512-689E46E7703B}" type="parTrans" cxnId="{5B46385C-6C8B-48E1-B4FB-643DB095D66E}">
      <dgm:prSet/>
      <dgm:spPr/>
      <dgm:t>
        <a:bodyPr/>
        <a:lstStyle/>
        <a:p>
          <a:endParaRPr lang="ru-RU"/>
        </a:p>
      </dgm:t>
    </dgm:pt>
    <dgm:pt modelId="{8120AD42-E141-40F4-9653-F47965215D62}" type="sibTrans" cxnId="{5B46385C-6C8B-48E1-B4FB-643DB095D66E}">
      <dgm:prSet/>
      <dgm:spPr/>
      <dgm:t>
        <a:bodyPr/>
        <a:lstStyle/>
        <a:p>
          <a:endParaRPr lang="ru-RU"/>
        </a:p>
      </dgm:t>
    </dgm:pt>
    <dgm:pt modelId="{757F277D-D6EA-4C1F-AC0B-E03CAC5480B9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Председатель предметной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46489484-EC3B-4DF2-B11A-4E8315BEB894}" type="parTrans" cxnId="{162EFF98-822C-4CA9-B169-C5EF668A11A3}">
      <dgm:prSet/>
      <dgm:spPr/>
      <dgm:t>
        <a:bodyPr/>
        <a:lstStyle/>
        <a:p>
          <a:endParaRPr lang="ru-RU"/>
        </a:p>
      </dgm:t>
    </dgm:pt>
    <dgm:pt modelId="{E3605FCA-358B-40AB-A7E2-30C922350F5B}" type="sibTrans" cxnId="{162EFF98-822C-4CA9-B169-C5EF668A11A3}">
      <dgm:prSet/>
      <dgm:spPr/>
      <dgm:t>
        <a:bodyPr/>
        <a:lstStyle/>
        <a:p>
          <a:endParaRPr lang="ru-RU"/>
        </a:p>
      </dgm:t>
    </dgm:pt>
    <dgm:pt modelId="{74D06C1A-F05D-43CF-B209-9BAB9BC6C166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Члены предметных комиссий</a:t>
          </a:r>
          <a:endParaRPr lang="ru-RU" b="1" dirty="0">
            <a:solidFill>
              <a:srgbClr val="006AB3"/>
            </a:solidFill>
          </a:endParaRPr>
        </a:p>
      </dgm:t>
    </dgm:pt>
    <dgm:pt modelId="{D71DFC44-0793-4748-954C-CAD91C583CA5}" type="parTrans" cxnId="{E8772C6A-338F-4422-9A3C-1818EF703BF3}">
      <dgm:prSet/>
      <dgm:spPr/>
      <dgm:t>
        <a:bodyPr/>
        <a:lstStyle/>
        <a:p>
          <a:endParaRPr lang="ru-RU"/>
        </a:p>
      </dgm:t>
    </dgm:pt>
    <dgm:pt modelId="{7472BF6B-F4C7-4407-8BB2-EE80D2125E1F}" type="sibTrans" cxnId="{E8772C6A-338F-4422-9A3C-1818EF703BF3}">
      <dgm:prSet/>
      <dgm:spPr/>
      <dgm:t>
        <a:bodyPr/>
        <a:lstStyle/>
        <a:p>
          <a:endParaRPr lang="ru-RU"/>
        </a:p>
      </dgm:t>
    </dgm:pt>
    <dgm:pt modelId="{AD7F4D69-91A5-4549-8861-321A46CA6738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Члены конфликтной 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E71615E1-5393-4779-9B6A-5A337E5AD262}" type="parTrans" cxnId="{88D1CF50-4966-4E60-8784-2E5E9C3B0297}">
      <dgm:prSet/>
      <dgm:spPr/>
      <dgm:t>
        <a:bodyPr/>
        <a:lstStyle/>
        <a:p>
          <a:endParaRPr lang="ru-RU"/>
        </a:p>
      </dgm:t>
    </dgm:pt>
    <dgm:pt modelId="{5798843C-A322-4522-B09A-FD193A52E530}" type="sibTrans" cxnId="{88D1CF50-4966-4E60-8784-2E5E9C3B0297}">
      <dgm:prSet/>
      <dgm:spPr/>
      <dgm:t>
        <a:bodyPr/>
        <a:lstStyle/>
        <a:p>
          <a:endParaRPr lang="ru-RU"/>
        </a:p>
      </dgm:t>
    </dgm:pt>
    <dgm:pt modelId="{9EF1A9E5-19BD-4C13-BBC5-9F0F200CD7A1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Председатель конфликтной 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197A51DF-9CFD-4EA7-BCAC-1278248CAA5E}" type="parTrans" cxnId="{D532C134-35F4-4F34-9923-E978AD967C73}">
      <dgm:prSet/>
      <dgm:spPr/>
      <dgm:t>
        <a:bodyPr/>
        <a:lstStyle/>
        <a:p>
          <a:endParaRPr lang="ru-RU"/>
        </a:p>
      </dgm:t>
    </dgm:pt>
    <dgm:pt modelId="{C410FB10-544E-4F13-8F09-1EA8223A6266}" type="sibTrans" cxnId="{D532C134-35F4-4F34-9923-E978AD967C73}">
      <dgm:prSet/>
      <dgm:spPr/>
      <dgm:t>
        <a:bodyPr/>
        <a:lstStyle/>
        <a:p>
          <a:endParaRPr lang="ru-RU"/>
        </a:p>
      </dgm:t>
    </dgm:pt>
    <dgm:pt modelId="{E3070CCD-DE0A-4905-AD6D-2A3D8F2FCCEB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Ассистенты</a:t>
          </a:r>
          <a:endParaRPr lang="ru-RU" b="1" dirty="0">
            <a:solidFill>
              <a:srgbClr val="006AB3"/>
            </a:solidFill>
          </a:endParaRPr>
        </a:p>
      </dgm:t>
    </dgm:pt>
    <dgm:pt modelId="{DFE829F1-1577-4D75-9A01-7E6F6CF00F24}" type="parTrans" cxnId="{285C608B-15D2-45DB-8064-195FA0A0C05A}">
      <dgm:prSet/>
      <dgm:spPr/>
      <dgm:t>
        <a:bodyPr/>
        <a:lstStyle/>
        <a:p>
          <a:endParaRPr lang="ru-RU"/>
        </a:p>
      </dgm:t>
    </dgm:pt>
    <dgm:pt modelId="{9105C681-605C-4892-8B78-C6FD724A1DE5}" type="sibTrans" cxnId="{285C608B-15D2-45DB-8064-195FA0A0C05A}">
      <dgm:prSet/>
      <dgm:spPr/>
      <dgm:t>
        <a:bodyPr/>
        <a:lstStyle/>
        <a:p>
          <a:endParaRPr lang="ru-RU"/>
        </a:p>
      </dgm:t>
    </dgm:pt>
    <dgm:pt modelId="{2BF4F348-8125-4685-8AEE-101AB7021E18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Общественные наблюдатели</a:t>
          </a:r>
          <a:endParaRPr lang="ru-RU" b="1" dirty="0">
            <a:solidFill>
              <a:srgbClr val="006AB3"/>
            </a:solidFill>
          </a:endParaRPr>
        </a:p>
      </dgm:t>
    </dgm:pt>
    <dgm:pt modelId="{832E1EEA-8E28-4E7D-8313-18B2C9DFC070}" type="parTrans" cxnId="{2A9BE802-C02E-411B-B2B9-B19500651C53}">
      <dgm:prSet/>
      <dgm:spPr/>
      <dgm:t>
        <a:bodyPr/>
        <a:lstStyle/>
        <a:p>
          <a:endParaRPr lang="ru-RU"/>
        </a:p>
      </dgm:t>
    </dgm:pt>
    <dgm:pt modelId="{06A18F09-9B7E-478C-A5EA-41DCCCB6E7F0}" type="sibTrans" cxnId="{2A9BE802-C02E-411B-B2B9-B19500651C53}">
      <dgm:prSet/>
      <dgm:spPr/>
      <dgm:t>
        <a:bodyPr/>
        <a:lstStyle/>
        <a:p>
          <a:endParaRPr lang="ru-RU"/>
        </a:p>
      </dgm:t>
    </dgm:pt>
    <dgm:pt modelId="{7D2F2C90-7FEA-48B3-BF10-089934C6BEF2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Технические специалисты</a:t>
          </a:r>
          <a:endParaRPr lang="ru-RU" b="1" dirty="0">
            <a:solidFill>
              <a:srgbClr val="006AB3"/>
            </a:solidFill>
          </a:endParaRPr>
        </a:p>
      </dgm:t>
    </dgm:pt>
    <dgm:pt modelId="{0B64E7D6-D587-4AA0-95A6-D7D4D7A09C4A}" type="parTrans" cxnId="{F4437C6A-92D8-4B85-8355-5CAF0D25234F}">
      <dgm:prSet/>
      <dgm:spPr/>
      <dgm:t>
        <a:bodyPr/>
        <a:lstStyle/>
        <a:p>
          <a:endParaRPr lang="ru-RU"/>
        </a:p>
      </dgm:t>
    </dgm:pt>
    <dgm:pt modelId="{2BD24C0B-D852-4073-8B3A-397D02032933}" type="sibTrans" cxnId="{F4437C6A-92D8-4B85-8355-5CAF0D25234F}">
      <dgm:prSet/>
      <dgm:spPr/>
      <dgm:t>
        <a:bodyPr/>
        <a:lstStyle/>
        <a:p>
          <a:endParaRPr lang="ru-RU"/>
        </a:p>
      </dgm:t>
    </dgm:pt>
    <dgm:pt modelId="{A3992B32-DAEE-46B6-ADC0-C3519AC755BE}" type="pres">
      <dgm:prSet presAssocID="{EF51DBD9-BE7D-432E-BB69-A8BD9248E5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9EFF7-122B-4710-8ED3-E11EDED3C09A}" type="pres">
      <dgm:prSet presAssocID="{D0D9CEFB-249F-48D4-A6FA-E7ABB86753B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6837-0935-4314-B9FB-CA3037868586}" type="pres">
      <dgm:prSet presAssocID="{DDB82570-FDB5-456B-9273-456A92E742F2}" presName="sibTrans" presStyleCnt="0"/>
      <dgm:spPr/>
      <dgm:t>
        <a:bodyPr/>
        <a:lstStyle/>
        <a:p>
          <a:endParaRPr lang="ru-RU"/>
        </a:p>
      </dgm:t>
    </dgm:pt>
    <dgm:pt modelId="{84DDC149-8DED-4303-BD8E-2AE6C1AA1DDA}" type="pres">
      <dgm:prSet presAssocID="{48014F6D-D7EC-4D61-A822-77FFB6B4D8E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546D8-D542-4A1D-8900-17929D2DFF40}" type="pres">
      <dgm:prSet presAssocID="{9491F68F-0B3F-4833-8BD5-AA5B3D3012DF}" presName="sibTrans" presStyleCnt="0"/>
      <dgm:spPr/>
      <dgm:t>
        <a:bodyPr/>
        <a:lstStyle/>
        <a:p>
          <a:endParaRPr lang="ru-RU"/>
        </a:p>
      </dgm:t>
    </dgm:pt>
    <dgm:pt modelId="{CEA4B05A-54C0-4800-80D5-331F55C5313A}" type="pres">
      <dgm:prSet presAssocID="{94870412-E29E-44D8-A265-2807930F46B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4877-8681-4366-9120-B4D752F312F9}" type="pres">
      <dgm:prSet presAssocID="{2D701488-CC5F-4234-8093-1EDC7C3F6510}" presName="sibTrans" presStyleCnt="0"/>
      <dgm:spPr/>
      <dgm:t>
        <a:bodyPr/>
        <a:lstStyle/>
        <a:p>
          <a:endParaRPr lang="ru-RU"/>
        </a:p>
      </dgm:t>
    </dgm:pt>
    <dgm:pt modelId="{9D4772FD-71DD-4F00-9331-B5D590532825}" type="pres">
      <dgm:prSet presAssocID="{B5F38439-58D6-4B99-BAC0-FA3390E0FA7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D60E-A9DB-4DA3-A43C-BA7DAAB2C0A8}" type="pres">
      <dgm:prSet presAssocID="{4826F315-5032-4E87-9520-DC2DE63F7FE9}" presName="sibTrans" presStyleCnt="0"/>
      <dgm:spPr/>
      <dgm:t>
        <a:bodyPr/>
        <a:lstStyle/>
        <a:p>
          <a:endParaRPr lang="ru-RU"/>
        </a:p>
      </dgm:t>
    </dgm:pt>
    <dgm:pt modelId="{EE2D1B78-F87E-4A93-8EF9-41C63496978E}" type="pres">
      <dgm:prSet presAssocID="{C6F6B49F-FB36-495A-8A0A-3CA42A8292E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2C2D5-8FDD-4D66-AEEF-BA7B7EC33DCA}" type="pres">
      <dgm:prSet presAssocID="{8120AD42-E141-40F4-9653-F47965215D62}" presName="sibTrans" presStyleCnt="0"/>
      <dgm:spPr/>
      <dgm:t>
        <a:bodyPr/>
        <a:lstStyle/>
        <a:p>
          <a:endParaRPr lang="ru-RU"/>
        </a:p>
      </dgm:t>
    </dgm:pt>
    <dgm:pt modelId="{B24402D0-057F-49DA-9D37-2E7BDCA2F7A4}" type="pres">
      <dgm:prSet presAssocID="{757F277D-D6EA-4C1F-AC0B-E03CAC5480B9}" presName="node" presStyleLbl="node1" presStyleIdx="5" presStyleCnt="12" custLinFactX="-10126" custLinFactY="175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4896C-3A42-4A21-BDCB-E523A65EF756}" type="pres">
      <dgm:prSet presAssocID="{E3605FCA-358B-40AB-A7E2-30C922350F5B}" presName="sibTrans" presStyleCnt="0"/>
      <dgm:spPr/>
      <dgm:t>
        <a:bodyPr/>
        <a:lstStyle/>
        <a:p>
          <a:endParaRPr lang="ru-RU"/>
        </a:p>
      </dgm:t>
    </dgm:pt>
    <dgm:pt modelId="{BEC16A55-9C96-41ED-BC04-4848FC12A966}" type="pres">
      <dgm:prSet presAssocID="{74D06C1A-F05D-43CF-B209-9BAB9BC6C166}" presName="node" presStyleLbl="node1" presStyleIdx="6" presStyleCnt="12" custLinFactX="-10800" custLinFactY="175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C6868-7FB4-49B1-A1C9-676E59AB09F5}" type="pres">
      <dgm:prSet presAssocID="{7472BF6B-F4C7-4407-8BB2-EE80D2125E1F}" presName="sibTrans" presStyleCnt="0"/>
      <dgm:spPr/>
      <dgm:t>
        <a:bodyPr/>
        <a:lstStyle/>
        <a:p>
          <a:endParaRPr lang="ru-RU"/>
        </a:p>
      </dgm:t>
    </dgm:pt>
    <dgm:pt modelId="{B4623AB6-FB47-4912-BA2E-33682C0A0C44}" type="pres">
      <dgm:prSet presAssocID="{AD7F4D69-91A5-4549-8861-321A46CA6738}" presName="node" presStyleLbl="node1" presStyleIdx="7" presStyleCnt="12" custLinFactY="17594" custLinFactNeighborX="-21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F807B-AE2F-481B-92D9-98167905E932}" type="pres">
      <dgm:prSet presAssocID="{5798843C-A322-4522-B09A-FD193A52E530}" presName="sibTrans" presStyleCnt="0"/>
      <dgm:spPr/>
      <dgm:t>
        <a:bodyPr/>
        <a:lstStyle/>
        <a:p>
          <a:endParaRPr lang="ru-RU"/>
        </a:p>
      </dgm:t>
    </dgm:pt>
    <dgm:pt modelId="{049396ED-E2F7-4CB2-9C4E-5E841B193AF0}" type="pres">
      <dgm:prSet presAssocID="{9EF1A9E5-19BD-4C13-BBC5-9F0F200CD7A1}" presName="node" presStyleLbl="node1" presStyleIdx="8" presStyleCnt="12" custLinFactX="100000" custLinFactNeighborX="122053" custLinFactNeighborY="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4417-ACB5-4717-827B-FBF7879E20CD}" type="pres">
      <dgm:prSet presAssocID="{C410FB10-544E-4F13-8F09-1EA8223A6266}" presName="sibTrans" presStyleCnt="0"/>
      <dgm:spPr/>
      <dgm:t>
        <a:bodyPr/>
        <a:lstStyle/>
        <a:p>
          <a:endParaRPr lang="ru-RU"/>
        </a:p>
      </dgm:t>
    </dgm:pt>
    <dgm:pt modelId="{E9301748-E6D6-48C7-97EC-6D4CCD4358D7}" type="pres">
      <dgm:prSet presAssocID="{E3070CCD-DE0A-4905-AD6D-2A3D8F2FCCEB}" presName="node" presStyleLbl="node1" presStyleIdx="9" presStyleCnt="12" custLinFactX="12053" custLinFactY="-16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A2CE2-A65B-4E59-BA70-B46DBE74F9F5}" type="pres">
      <dgm:prSet presAssocID="{9105C681-605C-4892-8B78-C6FD724A1DE5}" presName="sibTrans" presStyleCnt="0"/>
      <dgm:spPr/>
      <dgm:t>
        <a:bodyPr/>
        <a:lstStyle/>
        <a:p>
          <a:endParaRPr lang="ru-RU"/>
        </a:p>
      </dgm:t>
    </dgm:pt>
    <dgm:pt modelId="{4A3528B1-7EAF-471B-8B6D-A0D8C7C8BEC8}" type="pres">
      <dgm:prSet presAssocID="{2BF4F348-8125-4685-8AEE-101AB7021E18}" presName="node" presStyleLbl="node1" presStyleIdx="10" presStyleCnt="12" custLinFactX="11380" custLinFactY="-16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45834-DCC4-4FC2-921C-C1CF6E33C31D}" type="pres">
      <dgm:prSet presAssocID="{06A18F09-9B7E-478C-A5EA-41DCCCB6E7F0}" presName="sibTrans" presStyleCnt="0"/>
      <dgm:spPr/>
    </dgm:pt>
    <dgm:pt modelId="{46D1CB85-C065-4981-9345-DF7968C89974}" type="pres">
      <dgm:prSet presAssocID="{7D2F2C90-7FEA-48B3-BF10-089934C6BEF2}" presName="node" presStyleLbl="node1" presStyleIdx="11" presStyleCnt="12" custLinFactX="-100000" custLinFactY="-16628" custLinFactNeighborX="-1208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E65B33-6087-40C7-A699-3C94B6268266}" type="presOf" srcId="{48014F6D-D7EC-4D61-A822-77FFB6B4D8EF}" destId="{84DDC149-8DED-4303-BD8E-2AE6C1AA1DDA}" srcOrd="0" destOrd="0" presId="urn:microsoft.com/office/officeart/2005/8/layout/default#1"/>
    <dgm:cxn modelId="{FE5EAB91-5009-4FA7-8DF0-6D26F0BE20FA}" type="presOf" srcId="{7D2F2C90-7FEA-48B3-BF10-089934C6BEF2}" destId="{46D1CB85-C065-4981-9345-DF7968C89974}" srcOrd="0" destOrd="0" presId="urn:microsoft.com/office/officeart/2005/8/layout/default#1"/>
    <dgm:cxn modelId="{8FC992A9-517F-4175-930F-ACE5A4A81EF1}" srcId="{EF51DBD9-BE7D-432E-BB69-A8BD9248E554}" destId="{94870412-E29E-44D8-A265-2807930F46B0}" srcOrd="2" destOrd="0" parTransId="{39E11FDA-FA03-4B96-BBC3-D87843118665}" sibTransId="{2D701488-CC5F-4234-8093-1EDC7C3F6510}"/>
    <dgm:cxn modelId="{72461AEC-8620-4CF4-87E3-1C9A0C9A197B}" srcId="{EF51DBD9-BE7D-432E-BB69-A8BD9248E554}" destId="{B5F38439-58D6-4B99-BAC0-FA3390E0FA7C}" srcOrd="3" destOrd="0" parTransId="{BF20B26A-9F3C-4262-9988-241809270A5A}" sibTransId="{4826F315-5032-4E87-9520-DC2DE63F7FE9}"/>
    <dgm:cxn modelId="{DC3878AD-7701-433A-9504-FDD2A891CB07}" srcId="{EF51DBD9-BE7D-432E-BB69-A8BD9248E554}" destId="{48014F6D-D7EC-4D61-A822-77FFB6B4D8EF}" srcOrd="1" destOrd="0" parTransId="{1537A03A-C83D-45CA-A37D-BFF94B47B63D}" sibTransId="{9491F68F-0B3F-4833-8BD5-AA5B3D3012DF}"/>
    <dgm:cxn modelId="{20E95729-BAE1-4487-8EE4-9B58E31ADC95}" type="presOf" srcId="{D0D9CEFB-249F-48D4-A6FA-E7ABB86753BF}" destId="{FEB9EFF7-122B-4710-8ED3-E11EDED3C09A}" srcOrd="0" destOrd="0" presId="urn:microsoft.com/office/officeart/2005/8/layout/default#1"/>
    <dgm:cxn modelId="{0D0D2B04-7A9B-4289-9D1A-296E30C9096D}" srcId="{EF51DBD9-BE7D-432E-BB69-A8BD9248E554}" destId="{D0D9CEFB-249F-48D4-A6FA-E7ABB86753BF}" srcOrd="0" destOrd="0" parTransId="{592E2C6B-588F-4265-998D-5765A1CA97AF}" sibTransId="{DDB82570-FDB5-456B-9273-456A92E742F2}"/>
    <dgm:cxn modelId="{FB34AF93-CE95-48A8-B789-1A5379ECAC46}" type="presOf" srcId="{74D06C1A-F05D-43CF-B209-9BAB9BC6C166}" destId="{BEC16A55-9C96-41ED-BC04-4848FC12A966}" srcOrd="0" destOrd="0" presId="urn:microsoft.com/office/officeart/2005/8/layout/default#1"/>
    <dgm:cxn modelId="{0CD1D64C-FEA3-4896-8628-246E5427C7FF}" type="presOf" srcId="{E3070CCD-DE0A-4905-AD6D-2A3D8F2FCCEB}" destId="{E9301748-E6D6-48C7-97EC-6D4CCD4358D7}" srcOrd="0" destOrd="0" presId="urn:microsoft.com/office/officeart/2005/8/layout/default#1"/>
    <dgm:cxn modelId="{CD4AD5C3-3108-49E8-B4BE-C6B2E63A140A}" type="presOf" srcId="{AD7F4D69-91A5-4549-8861-321A46CA6738}" destId="{B4623AB6-FB47-4912-BA2E-33682C0A0C44}" srcOrd="0" destOrd="0" presId="urn:microsoft.com/office/officeart/2005/8/layout/default#1"/>
    <dgm:cxn modelId="{2A9BE802-C02E-411B-B2B9-B19500651C53}" srcId="{EF51DBD9-BE7D-432E-BB69-A8BD9248E554}" destId="{2BF4F348-8125-4685-8AEE-101AB7021E18}" srcOrd="10" destOrd="0" parTransId="{832E1EEA-8E28-4E7D-8313-18B2C9DFC070}" sibTransId="{06A18F09-9B7E-478C-A5EA-41DCCCB6E7F0}"/>
    <dgm:cxn modelId="{88D1CF50-4966-4E60-8784-2E5E9C3B0297}" srcId="{EF51DBD9-BE7D-432E-BB69-A8BD9248E554}" destId="{AD7F4D69-91A5-4549-8861-321A46CA6738}" srcOrd="7" destOrd="0" parTransId="{E71615E1-5393-4779-9B6A-5A337E5AD262}" sibTransId="{5798843C-A322-4522-B09A-FD193A52E530}"/>
    <dgm:cxn modelId="{FF4055D2-6B5E-47F8-8363-AA5001CDD159}" type="presOf" srcId="{C6F6B49F-FB36-495A-8A0A-3CA42A8292E3}" destId="{EE2D1B78-F87E-4A93-8EF9-41C63496978E}" srcOrd="0" destOrd="0" presId="urn:microsoft.com/office/officeart/2005/8/layout/default#1"/>
    <dgm:cxn modelId="{71A86396-D15C-4850-9D13-742CA5170C52}" type="presOf" srcId="{EF51DBD9-BE7D-432E-BB69-A8BD9248E554}" destId="{A3992B32-DAEE-46B6-ADC0-C3519AC755BE}" srcOrd="0" destOrd="0" presId="urn:microsoft.com/office/officeart/2005/8/layout/default#1"/>
    <dgm:cxn modelId="{CFBDBE5F-C0A5-45BD-8A6E-2E02BCEB96A4}" type="presOf" srcId="{B5F38439-58D6-4B99-BAC0-FA3390E0FA7C}" destId="{9D4772FD-71DD-4F00-9331-B5D590532825}" srcOrd="0" destOrd="0" presId="urn:microsoft.com/office/officeart/2005/8/layout/default#1"/>
    <dgm:cxn modelId="{162EFF98-822C-4CA9-B169-C5EF668A11A3}" srcId="{EF51DBD9-BE7D-432E-BB69-A8BD9248E554}" destId="{757F277D-D6EA-4C1F-AC0B-E03CAC5480B9}" srcOrd="5" destOrd="0" parTransId="{46489484-EC3B-4DF2-B11A-4E8315BEB894}" sibTransId="{E3605FCA-358B-40AB-A7E2-30C922350F5B}"/>
    <dgm:cxn modelId="{5B46385C-6C8B-48E1-B4FB-643DB095D66E}" srcId="{EF51DBD9-BE7D-432E-BB69-A8BD9248E554}" destId="{C6F6B49F-FB36-495A-8A0A-3CA42A8292E3}" srcOrd="4" destOrd="0" parTransId="{E7E6D19C-5CAD-4EC8-A512-689E46E7703B}" sibTransId="{8120AD42-E141-40F4-9653-F47965215D62}"/>
    <dgm:cxn modelId="{DA106190-F57F-4DA0-9B7F-93EE4FCABA55}" type="presOf" srcId="{9EF1A9E5-19BD-4C13-BBC5-9F0F200CD7A1}" destId="{049396ED-E2F7-4CB2-9C4E-5E841B193AF0}" srcOrd="0" destOrd="0" presId="urn:microsoft.com/office/officeart/2005/8/layout/default#1"/>
    <dgm:cxn modelId="{6C2688A7-3939-4219-B272-89B180153BCA}" type="presOf" srcId="{94870412-E29E-44D8-A265-2807930F46B0}" destId="{CEA4B05A-54C0-4800-80D5-331F55C5313A}" srcOrd="0" destOrd="0" presId="urn:microsoft.com/office/officeart/2005/8/layout/default#1"/>
    <dgm:cxn modelId="{285C608B-15D2-45DB-8064-195FA0A0C05A}" srcId="{EF51DBD9-BE7D-432E-BB69-A8BD9248E554}" destId="{E3070CCD-DE0A-4905-AD6D-2A3D8F2FCCEB}" srcOrd="9" destOrd="0" parTransId="{DFE829F1-1577-4D75-9A01-7E6F6CF00F24}" sibTransId="{9105C681-605C-4892-8B78-C6FD724A1DE5}"/>
    <dgm:cxn modelId="{E8772C6A-338F-4422-9A3C-1818EF703BF3}" srcId="{EF51DBD9-BE7D-432E-BB69-A8BD9248E554}" destId="{74D06C1A-F05D-43CF-B209-9BAB9BC6C166}" srcOrd="6" destOrd="0" parTransId="{D71DFC44-0793-4748-954C-CAD91C583CA5}" sibTransId="{7472BF6B-F4C7-4407-8BB2-EE80D2125E1F}"/>
    <dgm:cxn modelId="{D532C134-35F4-4F34-9923-E978AD967C73}" srcId="{EF51DBD9-BE7D-432E-BB69-A8BD9248E554}" destId="{9EF1A9E5-19BD-4C13-BBC5-9F0F200CD7A1}" srcOrd="8" destOrd="0" parTransId="{197A51DF-9CFD-4EA7-BCAC-1278248CAA5E}" sibTransId="{C410FB10-544E-4F13-8F09-1EA8223A6266}"/>
    <dgm:cxn modelId="{F4437C6A-92D8-4B85-8355-5CAF0D25234F}" srcId="{EF51DBD9-BE7D-432E-BB69-A8BD9248E554}" destId="{7D2F2C90-7FEA-48B3-BF10-089934C6BEF2}" srcOrd="11" destOrd="0" parTransId="{0B64E7D6-D587-4AA0-95A6-D7D4D7A09C4A}" sibTransId="{2BD24C0B-D852-4073-8B3A-397D02032933}"/>
    <dgm:cxn modelId="{9D363DE9-65C1-4E01-8881-810FF439432B}" type="presOf" srcId="{757F277D-D6EA-4C1F-AC0B-E03CAC5480B9}" destId="{B24402D0-057F-49DA-9D37-2E7BDCA2F7A4}" srcOrd="0" destOrd="0" presId="urn:microsoft.com/office/officeart/2005/8/layout/default#1"/>
    <dgm:cxn modelId="{DFBAF1D2-1890-4063-A2A5-5C68FC046139}" type="presOf" srcId="{2BF4F348-8125-4685-8AEE-101AB7021E18}" destId="{4A3528B1-7EAF-471B-8B6D-A0D8C7C8BEC8}" srcOrd="0" destOrd="0" presId="urn:microsoft.com/office/officeart/2005/8/layout/default#1"/>
    <dgm:cxn modelId="{75651B47-EA02-4F08-846A-7292184004D2}" type="presParOf" srcId="{A3992B32-DAEE-46B6-ADC0-C3519AC755BE}" destId="{FEB9EFF7-122B-4710-8ED3-E11EDED3C09A}" srcOrd="0" destOrd="0" presId="urn:microsoft.com/office/officeart/2005/8/layout/default#1"/>
    <dgm:cxn modelId="{B8F62FAF-DD6F-4F68-AC48-02B3F6C0F708}" type="presParOf" srcId="{A3992B32-DAEE-46B6-ADC0-C3519AC755BE}" destId="{17D86837-0935-4314-B9FB-CA3037868586}" srcOrd="1" destOrd="0" presId="urn:microsoft.com/office/officeart/2005/8/layout/default#1"/>
    <dgm:cxn modelId="{3B272B15-08BD-467F-973D-815009946C83}" type="presParOf" srcId="{A3992B32-DAEE-46B6-ADC0-C3519AC755BE}" destId="{84DDC149-8DED-4303-BD8E-2AE6C1AA1DDA}" srcOrd="2" destOrd="0" presId="urn:microsoft.com/office/officeart/2005/8/layout/default#1"/>
    <dgm:cxn modelId="{8C8E89AB-BA1D-4E1D-BF9B-6E859C576083}" type="presParOf" srcId="{A3992B32-DAEE-46B6-ADC0-C3519AC755BE}" destId="{AED546D8-D542-4A1D-8900-17929D2DFF40}" srcOrd="3" destOrd="0" presId="urn:microsoft.com/office/officeart/2005/8/layout/default#1"/>
    <dgm:cxn modelId="{00491929-5C00-40FE-A661-0C6471D7822C}" type="presParOf" srcId="{A3992B32-DAEE-46B6-ADC0-C3519AC755BE}" destId="{CEA4B05A-54C0-4800-80D5-331F55C5313A}" srcOrd="4" destOrd="0" presId="urn:microsoft.com/office/officeart/2005/8/layout/default#1"/>
    <dgm:cxn modelId="{8E6FB131-32B1-48CA-9AD7-36A820911A70}" type="presParOf" srcId="{A3992B32-DAEE-46B6-ADC0-C3519AC755BE}" destId="{A4BC4877-8681-4366-9120-B4D752F312F9}" srcOrd="5" destOrd="0" presId="urn:microsoft.com/office/officeart/2005/8/layout/default#1"/>
    <dgm:cxn modelId="{55CA6A1E-75B2-4F3A-9465-72D0FBE15BC7}" type="presParOf" srcId="{A3992B32-DAEE-46B6-ADC0-C3519AC755BE}" destId="{9D4772FD-71DD-4F00-9331-B5D590532825}" srcOrd="6" destOrd="0" presId="urn:microsoft.com/office/officeart/2005/8/layout/default#1"/>
    <dgm:cxn modelId="{7588433C-ED12-4315-8B38-B93CB4103931}" type="presParOf" srcId="{A3992B32-DAEE-46B6-ADC0-C3519AC755BE}" destId="{A77DD60E-A9DB-4DA3-A43C-BA7DAAB2C0A8}" srcOrd="7" destOrd="0" presId="urn:microsoft.com/office/officeart/2005/8/layout/default#1"/>
    <dgm:cxn modelId="{09A90AF3-3F61-4FED-BD98-9D84A022BFB0}" type="presParOf" srcId="{A3992B32-DAEE-46B6-ADC0-C3519AC755BE}" destId="{EE2D1B78-F87E-4A93-8EF9-41C63496978E}" srcOrd="8" destOrd="0" presId="urn:microsoft.com/office/officeart/2005/8/layout/default#1"/>
    <dgm:cxn modelId="{D83820B7-FDE3-418C-A47D-F5C4008C07F9}" type="presParOf" srcId="{A3992B32-DAEE-46B6-ADC0-C3519AC755BE}" destId="{C362C2D5-8FDD-4D66-AEEF-BA7B7EC33DCA}" srcOrd="9" destOrd="0" presId="urn:microsoft.com/office/officeart/2005/8/layout/default#1"/>
    <dgm:cxn modelId="{56DF56C7-2D49-4E6B-9125-239FA3AB7909}" type="presParOf" srcId="{A3992B32-DAEE-46B6-ADC0-C3519AC755BE}" destId="{B24402D0-057F-49DA-9D37-2E7BDCA2F7A4}" srcOrd="10" destOrd="0" presId="urn:microsoft.com/office/officeart/2005/8/layout/default#1"/>
    <dgm:cxn modelId="{9DF488B1-35E9-45FA-8E20-71CC024E14F1}" type="presParOf" srcId="{A3992B32-DAEE-46B6-ADC0-C3519AC755BE}" destId="{42A4896C-3A42-4A21-BDCB-E523A65EF756}" srcOrd="11" destOrd="0" presId="urn:microsoft.com/office/officeart/2005/8/layout/default#1"/>
    <dgm:cxn modelId="{35AD1332-6D18-4E5D-8D4A-65BBCC9FF5FB}" type="presParOf" srcId="{A3992B32-DAEE-46B6-ADC0-C3519AC755BE}" destId="{BEC16A55-9C96-41ED-BC04-4848FC12A966}" srcOrd="12" destOrd="0" presId="urn:microsoft.com/office/officeart/2005/8/layout/default#1"/>
    <dgm:cxn modelId="{1019190F-7178-4FAB-8094-F0062C3008F7}" type="presParOf" srcId="{A3992B32-DAEE-46B6-ADC0-C3519AC755BE}" destId="{469C6868-7FB4-49B1-A1C9-676E59AB09F5}" srcOrd="13" destOrd="0" presId="urn:microsoft.com/office/officeart/2005/8/layout/default#1"/>
    <dgm:cxn modelId="{1428804E-3539-4BCF-BE78-09058606AFBD}" type="presParOf" srcId="{A3992B32-DAEE-46B6-ADC0-C3519AC755BE}" destId="{B4623AB6-FB47-4912-BA2E-33682C0A0C44}" srcOrd="14" destOrd="0" presId="urn:microsoft.com/office/officeart/2005/8/layout/default#1"/>
    <dgm:cxn modelId="{CD2B5289-DE2D-47DB-91EA-51899C740701}" type="presParOf" srcId="{A3992B32-DAEE-46B6-ADC0-C3519AC755BE}" destId="{8EDF807B-AE2F-481B-92D9-98167905E932}" srcOrd="15" destOrd="0" presId="urn:microsoft.com/office/officeart/2005/8/layout/default#1"/>
    <dgm:cxn modelId="{2AD80D1F-C9C1-4262-9057-05B8D67547CD}" type="presParOf" srcId="{A3992B32-DAEE-46B6-ADC0-C3519AC755BE}" destId="{049396ED-E2F7-4CB2-9C4E-5E841B193AF0}" srcOrd="16" destOrd="0" presId="urn:microsoft.com/office/officeart/2005/8/layout/default#1"/>
    <dgm:cxn modelId="{D02F2E21-7AA2-47FF-AAC5-67EA1BA04005}" type="presParOf" srcId="{A3992B32-DAEE-46B6-ADC0-C3519AC755BE}" destId="{69B24417-ACB5-4717-827B-FBF7879E20CD}" srcOrd="17" destOrd="0" presId="urn:microsoft.com/office/officeart/2005/8/layout/default#1"/>
    <dgm:cxn modelId="{2EEA9016-765B-4C35-B783-D46224121C5D}" type="presParOf" srcId="{A3992B32-DAEE-46B6-ADC0-C3519AC755BE}" destId="{E9301748-E6D6-48C7-97EC-6D4CCD4358D7}" srcOrd="18" destOrd="0" presId="urn:microsoft.com/office/officeart/2005/8/layout/default#1"/>
    <dgm:cxn modelId="{4515160A-22DD-49EA-B807-8A4FB87A3043}" type="presParOf" srcId="{A3992B32-DAEE-46B6-ADC0-C3519AC755BE}" destId="{90EA2CE2-A65B-4E59-BA70-B46DBE74F9F5}" srcOrd="19" destOrd="0" presId="urn:microsoft.com/office/officeart/2005/8/layout/default#1"/>
    <dgm:cxn modelId="{06F5A29A-72D9-4EF1-A899-A35CD66565DA}" type="presParOf" srcId="{A3992B32-DAEE-46B6-ADC0-C3519AC755BE}" destId="{4A3528B1-7EAF-471B-8B6D-A0D8C7C8BEC8}" srcOrd="20" destOrd="0" presId="urn:microsoft.com/office/officeart/2005/8/layout/default#1"/>
    <dgm:cxn modelId="{9848B8E8-E1ED-48F2-B410-AB4DF25CCC83}" type="presParOf" srcId="{A3992B32-DAEE-46B6-ADC0-C3519AC755BE}" destId="{3D445834-DCC4-4FC2-921C-C1CF6E33C31D}" srcOrd="21" destOrd="0" presId="urn:microsoft.com/office/officeart/2005/8/layout/default#1"/>
    <dgm:cxn modelId="{09964628-A753-4073-B7FA-4ECF6B6A70DA}" type="presParOf" srcId="{A3992B32-DAEE-46B6-ADC0-C3519AC755BE}" destId="{46D1CB85-C065-4981-9345-DF7968C89974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8D00E6-F447-4AF2-AD40-1706704C9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AA48D-5DEB-4BFA-A585-D398442E9DA1}">
      <dgm:prSet phldrT="[Текст]" custT="1"/>
      <dgm:spPr/>
      <dgm:t>
        <a:bodyPr/>
        <a:lstStyle/>
        <a:p>
          <a:r>
            <a:rPr lang="ru-RU" sz="5400" b="1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endParaRPr lang="ru-RU" sz="5400" b="1" dirty="0">
            <a:solidFill>
              <a:srgbClr val="006AB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89B24-451D-42C4-A124-623A1F72E941}" type="parTrans" cxnId="{3913F823-22B7-402A-B721-0952025FA0A4}">
      <dgm:prSet/>
      <dgm:spPr/>
      <dgm:t>
        <a:bodyPr/>
        <a:lstStyle/>
        <a:p>
          <a:endParaRPr lang="ru-RU"/>
        </a:p>
      </dgm:t>
    </dgm:pt>
    <dgm:pt modelId="{F4A13DFE-D780-4401-B336-917B1BC17687}" type="sibTrans" cxnId="{3913F823-22B7-402A-B721-0952025FA0A4}">
      <dgm:prSet/>
      <dgm:spPr/>
      <dgm:t>
        <a:bodyPr/>
        <a:lstStyle/>
        <a:p>
          <a:endParaRPr lang="ru-RU"/>
        </a:p>
      </dgm:t>
    </dgm:pt>
    <dgm:pt modelId="{A9B4C6CB-14B7-4662-856A-964E2ECB9C2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Аудитории для участников</a:t>
          </a:r>
          <a:endParaRPr lang="ru-RU" sz="1400" b="1" dirty="0">
            <a:solidFill>
              <a:srgbClr val="006AB3"/>
            </a:solidFill>
          </a:endParaRPr>
        </a:p>
      </dgm:t>
    </dgm:pt>
    <dgm:pt modelId="{AF1B9DD7-8D99-48E9-959B-1D8D9613C2C8}" type="parTrans" cxnId="{F47F134A-53C4-4C3F-BE01-7378CA63C0E3}">
      <dgm:prSet/>
      <dgm:spPr/>
      <dgm:t>
        <a:bodyPr/>
        <a:lstStyle/>
        <a:p>
          <a:endParaRPr lang="ru-RU"/>
        </a:p>
      </dgm:t>
    </dgm:pt>
    <dgm:pt modelId="{168D89E1-61A3-4E9E-98E5-9FE11FF576A1}" type="sibTrans" cxnId="{F47F134A-53C4-4C3F-BE01-7378CA63C0E3}">
      <dgm:prSet/>
      <dgm:spPr/>
      <dgm:t>
        <a:bodyPr/>
        <a:lstStyle/>
        <a:p>
          <a:endParaRPr lang="ru-RU"/>
        </a:p>
      </dgm:t>
    </dgm:pt>
    <dgm:pt modelId="{FA4901BB-8854-463D-9F7F-656DB7E86492}">
      <dgm:prSet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руководителя ППЭ (Штаб ППЭ)</a:t>
          </a:r>
          <a:endParaRPr lang="ru-RU" sz="1400" b="1" dirty="0">
            <a:solidFill>
              <a:srgbClr val="006AB3"/>
            </a:solidFill>
          </a:endParaRPr>
        </a:p>
      </dgm:t>
    </dgm:pt>
    <dgm:pt modelId="{7881F999-7EB6-4FCC-83D9-6559DD5EF2CD}" type="parTrans" cxnId="{A72303D0-C820-4150-A230-504574CE8F26}">
      <dgm:prSet/>
      <dgm:spPr/>
      <dgm:t>
        <a:bodyPr/>
        <a:lstStyle/>
        <a:p>
          <a:endParaRPr lang="ru-RU"/>
        </a:p>
      </dgm:t>
    </dgm:pt>
    <dgm:pt modelId="{DA8DD025-14F2-492E-88AE-4559790EA7F3}" type="sibTrans" cxnId="{A72303D0-C820-4150-A230-504574CE8F26}">
      <dgm:prSet/>
      <dgm:spPr/>
      <dgm:t>
        <a:bodyPr/>
        <a:lstStyle/>
        <a:p>
          <a:endParaRPr lang="ru-RU"/>
        </a:p>
      </dgm:t>
    </dgm:pt>
    <dgm:pt modelId="{1A55D884-93E9-4A3E-BEDC-85609034B218}">
      <dgm:prSet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медицинского работника в ППЭ</a:t>
          </a:r>
          <a:endParaRPr lang="ru-RU" sz="1400" b="1" dirty="0">
            <a:solidFill>
              <a:srgbClr val="006AB3"/>
            </a:solidFill>
          </a:endParaRPr>
        </a:p>
      </dgm:t>
    </dgm:pt>
    <dgm:pt modelId="{D81FBC6C-0EF4-4F24-8697-54BE73E0C8A2}" type="parTrans" cxnId="{444D705C-736E-4FB1-BFF3-C58540BDD755}">
      <dgm:prSet/>
      <dgm:spPr/>
      <dgm:t>
        <a:bodyPr/>
        <a:lstStyle/>
        <a:p>
          <a:endParaRPr lang="ru-RU"/>
        </a:p>
      </dgm:t>
    </dgm:pt>
    <dgm:pt modelId="{C83A0749-53B8-4052-B4B0-9DA739CCC669}" type="sibTrans" cxnId="{444D705C-736E-4FB1-BFF3-C58540BDD755}">
      <dgm:prSet/>
      <dgm:spPr/>
      <dgm:t>
        <a:bodyPr/>
        <a:lstStyle/>
        <a:p>
          <a:endParaRPr lang="ru-RU"/>
        </a:p>
      </dgm:t>
    </dgm:pt>
    <dgm:pt modelId="{DDEFF0F6-7F10-4D62-9F7C-97820E62F513}">
      <dgm:prSet custT="1"/>
      <dgm:spPr>
        <a:ln>
          <a:solidFill>
            <a:srgbClr val="006AB3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 общественных наблюдателей и иных лиц, имеющих право присутствовать в ППЭ</a:t>
          </a:r>
          <a:endParaRPr lang="ru-RU" sz="1400" b="1" dirty="0">
            <a:solidFill>
              <a:srgbClr val="006AB3"/>
            </a:solidFill>
          </a:endParaRPr>
        </a:p>
      </dgm:t>
    </dgm:pt>
    <dgm:pt modelId="{F97BC36E-9EEE-4115-93EB-BD9840052D11}" type="parTrans" cxnId="{7057EE1A-934E-47C1-A1C8-0A11C042323B}">
      <dgm:prSet/>
      <dgm:spPr/>
      <dgm:t>
        <a:bodyPr/>
        <a:lstStyle/>
        <a:p>
          <a:endParaRPr lang="ru-RU"/>
        </a:p>
      </dgm:t>
    </dgm:pt>
    <dgm:pt modelId="{5EE85AF4-38C3-4EDA-AF99-74DA8D6E06F9}" type="sibTrans" cxnId="{7057EE1A-934E-47C1-A1C8-0A11C042323B}">
      <dgm:prSet/>
      <dgm:spPr/>
      <dgm:t>
        <a:bodyPr/>
        <a:lstStyle/>
        <a:p>
          <a:endParaRPr lang="ru-RU"/>
        </a:p>
      </dgm:t>
    </dgm:pt>
    <dgm:pt modelId="{EFA9D163-B58D-4E13-B776-EF25F788D70D}" type="pres">
      <dgm:prSet presAssocID="{D08D00E6-F447-4AF2-AD40-1706704C9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01D77-9F69-45C4-B783-38945D01315C}" type="pres">
      <dgm:prSet presAssocID="{A6BAA48D-5DEB-4BFA-A585-D398442E9DA1}" presName="hierRoot1" presStyleCnt="0"/>
      <dgm:spPr/>
      <dgm:t>
        <a:bodyPr/>
        <a:lstStyle/>
        <a:p>
          <a:endParaRPr lang="ru-RU"/>
        </a:p>
      </dgm:t>
    </dgm:pt>
    <dgm:pt modelId="{B3697524-A162-4278-B5CA-01BC9EE7F6B1}" type="pres">
      <dgm:prSet presAssocID="{A6BAA48D-5DEB-4BFA-A585-D398442E9DA1}" presName="composite" presStyleCnt="0"/>
      <dgm:spPr/>
      <dgm:t>
        <a:bodyPr/>
        <a:lstStyle/>
        <a:p>
          <a:endParaRPr lang="ru-RU"/>
        </a:p>
      </dgm:t>
    </dgm:pt>
    <dgm:pt modelId="{00D7C722-C9AC-4F69-967E-718DDE614F17}" type="pres">
      <dgm:prSet presAssocID="{A6BAA48D-5DEB-4BFA-A585-D398442E9DA1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85F6FDD-B685-42BC-8159-351695BA715C}" type="pres">
      <dgm:prSet presAssocID="{A6BAA48D-5DEB-4BFA-A585-D398442E9DA1}" presName="text" presStyleLbl="fgAcc0" presStyleIdx="0" presStyleCnt="1" custScaleX="283010" custScaleY="59096" custLinFactNeighborX="-8258" custLinFactNeighborY="-48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F7AA8-0C97-418E-8DB0-779ED8A4B1F6}" type="pres">
      <dgm:prSet presAssocID="{A6BAA48D-5DEB-4BFA-A585-D398442E9DA1}" presName="hierChild2" presStyleCnt="0"/>
      <dgm:spPr/>
      <dgm:t>
        <a:bodyPr/>
        <a:lstStyle/>
        <a:p>
          <a:endParaRPr lang="ru-RU"/>
        </a:p>
      </dgm:t>
    </dgm:pt>
    <dgm:pt modelId="{C36BBB7B-91EE-434F-B463-01B6D5A92832}" type="pres">
      <dgm:prSet presAssocID="{AF1B9DD7-8D99-48E9-959B-1D8D9613C2C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715947F-5FB6-472F-B408-86DF3FD794C3}" type="pres">
      <dgm:prSet presAssocID="{A9B4C6CB-14B7-4662-856A-964E2ECB9C25}" presName="hierRoot2" presStyleCnt="0"/>
      <dgm:spPr/>
      <dgm:t>
        <a:bodyPr/>
        <a:lstStyle/>
        <a:p>
          <a:endParaRPr lang="ru-RU"/>
        </a:p>
      </dgm:t>
    </dgm:pt>
    <dgm:pt modelId="{A0C735DF-810B-424B-8A17-D03CA100B8FE}" type="pres">
      <dgm:prSet presAssocID="{A9B4C6CB-14B7-4662-856A-964E2ECB9C25}" presName="composite2" presStyleCnt="0"/>
      <dgm:spPr/>
      <dgm:t>
        <a:bodyPr/>
        <a:lstStyle/>
        <a:p>
          <a:endParaRPr lang="ru-RU"/>
        </a:p>
      </dgm:t>
    </dgm:pt>
    <dgm:pt modelId="{A4C0F177-85E9-41A3-925E-969E4F544606}" type="pres">
      <dgm:prSet presAssocID="{A9B4C6CB-14B7-4662-856A-964E2ECB9C25}" presName="background2" presStyleLbl="node2" presStyleIdx="0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611A276-5977-44A7-940A-C75F660D79F8}" type="pres">
      <dgm:prSet presAssocID="{A9B4C6CB-14B7-4662-856A-964E2ECB9C25}" presName="text2" presStyleLbl="fgAcc2" presStyleIdx="0" presStyleCnt="4" custLinFactNeighborX="-11251" custLinFactNeighborY="-3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3F2CA-9235-4D51-9AC0-43256A53826F}" type="pres">
      <dgm:prSet presAssocID="{A9B4C6CB-14B7-4662-856A-964E2ECB9C25}" presName="hierChild3" presStyleCnt="0"/>
      <dgm:spPr/>
      <dgm:t>
        <a:bodyPr/>
        <a:lstStyle/>
        <a:p>
          <a:endParaRPr lang="ru-RU"/>
        </a:p>
      </dgm:t>
    </dgm:pt>
    <dgm:pt modelId="{1CF84FCA-BE6F-4D16-9ABA-115B5C0CBC6B}" type="pres">
      <dgm:prSet presAssocID="{7881F999-7EB6-4FCC-83D9-6559DD5EF2C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33E03DA-F2DB-44CE-955F-2C09FBA1448F}" type="pres">
      <dgm:prSet presAssocID="{FA4901BB-8854-463D-9F7F-656DB7E86492}" presName="hierRoot2" presStyleCnt="0"/>
      <dgm:spPr/>
      <dgm:t>
        <a:bodyPr/>
        <a:lstStyle/>
        <a:p>
          <a:endParaRPr lang="ru-RU"/>
        </a:p>
      </dgm:t>
    </dgm:pt>
    <dgm:pt modelId="{C6EB41E7-A40E-42D2-ACDA-D2E163156D49}" type="pres">
      <dgm:prSet presAssocID="{FA4901BB-8854-463D-9F7F-656DB7E86492}" presName="composite2" presStyleCnt="0"/>
      <dgm:spPr/>
      <dgm:t>
        <a:bodyPr/>
        <a:lstStyle/>
        <a:p>
          <a:endParaRPr lang="ru-RU"/>
        </a:p>
      </dgm:t>
    </dgm:pt>
    <dgm:pt modelId="{5FB3B2D0-5465-43F3-B6BC-68374361AACF}" type="pres">
      <dgm:prSet presAssocID="{FA4901BB-8854-463D-9F7F-656DB7E86492}" presName="background2" presStyleLbl="node2" presStyleIdx="1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0BAD14F-7F84-43ED-95DC-F4AE62577931}" type="pres">
      <dgm:prSet presAssocID="{FA4901BB-8854-463D-9F7F-656DB7E86492}" presName="text2" presStyleLbl="fgAcc2" presStyleIdx="1" presStyleCnt="4" custLinFactNeighborX="-1286" custLinFactNeighborY="-3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B42F4-D9C6-45E6-8A5C-E67508C3F5CC}" type="pres">
      <dgm:prSet presAssocID="{FA4901BB-8854-463D-9F7F-656DB7E86492}" presName="hierChild3" presStyleCnt="0"/>
      <dgm:spPr/>
      <dgm:t>
        <a:bodyPr/>
        <a:lstStyle/>
        <a:p>
          <a:endParaRPr lang="ru-RU"/>
        </a:p>
      </dgm:t>
    </dgm:pt>
    <dgm:pt modelId="{230B5362-2F95-4286-B196-FB70F94FA60D}" type="pres">
      <dgm:prSet presAssocID="{D81FBC6C-0EF4-4F24-8697-54BE73E0C8A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C4CA0D7-16FF-43C7-BD8C-4ECDF4B6AE98}" type="pres">
      <dgm:prSet presAssocID="{1A55D884-93E9-4A3E-BEDC-85609034B218}" presName="hierRoot2" presStyleCnt="0"/>
      <dgm:spPr/>
      <dgm:t>
        <a:bodyPr/>
        <a:lstStyle/>
        <a:p>
          <a:endParaRPr lang="ru-RU"/>
        </a:p>
      </dgm:t>
    </dgm:pt>
    <dgm:pt modelId="{1DFEFDB8-B589-4FC0-9648-53B11AB97F7D}" type="pres">
      <dgm:prSet presAssocID="{1A55D884-93E9-4A3E-BEDC-85609034B218}" presName="composite2" presStyleCnt="0"/>
      <dgm:spPr/>
      <dgm:t>
        <a:bodyPr/>
        <a:lstStyle/>
        <a:p>
          <a:endParaRPr lang="ru-RU"/>
        </a:p>
      </dgm:t>
    </dgm:pt>
    <dgm:pt modelId="{C2B859CA-C99A-473E-8E92-3B013A75E51A}" type="pres">
      <dgm:prSet presAssocID="{1A55D884-93E9-4A3E-BEDC-85609034B218}" presName="background2" presStyleLbl="node2" presStyleIdx="2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FCFF747-042B-4645-AB6F-444FF6521770}" type="pres">
      <dgm:prSet presAssocID="{1A55D884-93E9-4A3E-BEDC-85609034B218}" presName="text2" presStyleLbl="fgAcc2" presStyleIdx="2" presStyleCnt="4" custScaleY="107938" custLinFactNeighborX="-4130" custLinFactNeighborY="-39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265EA-A754-48B0-9ADB-958F0BD408F0}" type="pres">
      <dgm:prSet presAssocID="{1A55D884-93E9-4A3E-BEDC-85609034B218}" presName="hierChild3" presStyleCnt="0"/>
      <dgm:spPr/>
      <dgm:t>
        <a:bodyPr/>
        <a:lstStyle/>
        <a:p>
          <a:endParaRPr lang="ru-RU"/>
        </a:p>
      </dgm:t>
    </dgm:pt>
    <dgm:pt modelId="{6E498138-3AEE-486C-9CC5-7786A3CE4673}" type="pres">
      <dgm:prSet presAssocID="{F97BC36E-9EEE-4115-93EB-BD9840052D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DDB45AF-0FD6-44B8-B6AA-ECFECBB6D6C4}" type="pres">
      <dgm:prSet presAssocID="{DDEFF0F6-7F10-4D62-9F7C-97820E62F513}" presName="hierRoot2" presStyleCnt="0"/>
      <dgm:spPr/>
    </dgm:pt>
    <dgm:pt modelId="{5DE81960-1057-497B-9944-093F99DA99B2}" type="pres">
      <dgm:prSet presAssocID="{DDEFF0F6-7F10-4D62-9F7C-97820E62F513}" presName="composite2" presStyleCnt="0"/>
      <dgm:spPr/>
    </dgm:pt>
    <dgm:pt modelId="{40BD8B19-8CB4-49CF-BF15-A254793EA127}" type="pres">
      <dgm:prSet presAssocID="{DDEFF0F6-7F10-4D62-9F7C-97820E62F513}" presName="background2" presStyleLbl="node2" presStyleIdx="3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D8688E8-99A8-4AA7-A8DC-B7890D83DE02}" type="pres">
      <dgm:prSet presAssocID="{DDEFF0F6-7F10-4D62-9F7C-97820E62F513}" presName="text2" presStyleLbl="fgAcc2" presStyleIdx="3" presStyleCnt="4" custScaleX="113068" custScaleY="155635" custLinFactNeighborY="-44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8EE58-70A6-4526-9FF2-D13AECB50133}" type="pres">
      <dgm:prSet presAssocID="{DDEFF0F6-7F10-4D62-9F7C-97820E62F513}" presName="hierChild3" presStyleCnt="0"/>
      <dgm:spPr/>
    </dgm:pt>
  </dgm:ptLst>
  <dgm:cxnLst>
    <dgm:cxn modelId="{F2708B1C-4775-4D7C-BADC-FD02511FAD61}" type="presOf" srcId="{7881F999-7EB6-4FCC-83D9-6559DD5EF2CD}" destId="{1CF84FCA-BE6F-4D16-9ABA-115B5C0CBC6B}" srcOrd="0" destOrd="0" presId="urn:microsoft.com/office/officeart/2005/8/layout/hierarchy1"/>
    <dgm:cxn modelId="{099FF528-762B-43AF-A5AC-B13E252B1B0D}" type="presOf" srcId="{D08D00E6-F447-4AF2-AD40-1706704C9CBE}" destId="{EFA9D163-B58D-4E13-B776-EF25F788D70D}" srcOrd="0" destOrd="0" presId="urn:microsoft.com/office/officeart/2005/8/layout/hierarchy1"/>
    <dgm:cxn modelId="{9B31FEB3-3F2E-41F7-9DA3-C38CFA7236CA}" type="presOf" srcId="{1A55D884-93E9-4A3E-BEDC-85609034B218}" destId="{2FCFF747-042B-4645-AB6F-444FF6521770}" srcOrd="0" destOrd="0" presId="urn:microsoft.com/office/officeart/2005/8/layout/hierarchy1"/>
    <dgm:cxn modelId="{3913F823-22B7-402A-B721-0952025FA0A4}" srcId="{D08D00E6-F447-4AF2-AD40-1706704C9CBE}" destId="{A6BAA48D-5DEB-4BFA-A585-D398442E9DA1}" srcOrd="0" destOrd="0" parTransId="{00F89B24-451D-42C4-A124-623A1F72E941}" sibTransId="{F4A13DFE-D780-4401-B336-917B1BC17687}"/>
    <dgm:cxn modelId="{30D35EDC-3616-47F3-84FF-E5C894A31D48}" type="presOf" srcId="{D81FBC6C-0EF4-4F24-8697-54BE73E0C8A2}" destId="{230B5362-2F95-4286-B196-FB70F94FA60D}" srcOrd="0" destOrd="0" presId="urn:microsoft.com/office/officeart/2005/8/layout/hierarchy1"/>
    <dgm:cxn modelId="{299C26DB-F192-495E-95BC-484B3BF131CD}" type="presOf" srcId="{A9B4C6CB-14B7-4662-856A-964E2ECB9C25}" destId="{2611A276-5977-44A7-940A-C75F660D79F8}" srcOrd="0" destOrd="0" presId="urn:microsoft.com/office/officeart/2005/8/layout/hierarchy1"/>
    <dgm:cxn modelId="{F47F134A-53C4-4C3F-BE01-7378CA63C0E3}" srcId="{A6BAA48D-5DEB-4BFA-A585-D398442E9DA1}" destId="{A9B4C6CB-14B7-4662-856A-964E2ECB9C25}" srcOrd="0" destOrd="0" parTransId="{AF1B9DD7-8D99-48E9-959B-1D8D9613C2C8}" sibTransId="{168D89E1-61A3-4E9E-98E5-9FE11FF576A1}"/>
    <dgm:cxn modelId="{96B82381-50BB-4B57-8DB5-2C0BDF2A7774}" type="presOf" srcId="{AF1B9DD7-8D99-48E9-959B-1D8D9613C2C8}" destId="{C36BBB7B-91EE-434F-B463-01B6D5A92832}" srcOrd="0" destOrd="0" presId="urn:microsoft.com/office/officeart/2005/8/layout/hierarchy1"/>
    <dgm:cxn modelId="{F58CFE68-0B9C-4D7C-BE6B-42533C3E3AE7}" type="presOf" srcId="{DDEFF0F6-7F10-4D62-9F7C-97820E62F513}" destId="{2D8688E8-99A8-4AA7-A8DC-B7890D83DE02}" srcOrd="0" destOrd="0" presId="urn:microsoft.com/office/officeart/2005/8/layout/hierarchy1"/>
    <dgm:cxn modelId="{0A4ED5CF-3620-4CB2-8B99-6AE751DD56D8}" type="presOf" srcId="{A6BAA48D-5DEB-4BFA-A585-D398442E9DA1}" destId="{C85F6FDD-B685-42BC-8159-351695BA715C}" srcOrd="0" destOrd="0" presId="urn:microsoft.com/office/officeart/2005/8/layout/hierarchy1"/>
    <dgm:cxn modelId="{FD72245C-FC12-4C73-84D5-2C7DA310C109}" type="presOf" srcId="{FA4901BB-8854-463D-9F7F-656DB7E86492}" destId="{30BAD14F-7F84-43ED-95DC-F4AE62577931}" srcOrd="0" destOrd="0" presId="urn:microsoft.com/office/officeart/2005/8/layout/hierarchy1"/>
    <dgm:cxn modelId="{A72303D0-C820-4150-A230-504574CE8F26}" srcId="{A6BAA48D-5DEB-4BFA-A585-D398442E9DA1}" destId="{FA4901BB-8854-463D-9F7F-656DB7E86492}" srcOrd="1" destOrd="0" parTransId="{7881F999-7EB6-4FCC-83D9-6559DD5EF2CD}" sibTransId="{DA8DD025-14F2-492E-88AE-4559790EA7F3}"/>
    <dgm:cxn modelId="{7057EE1A-934E-47C1-A1C8-0A11C042323B}" srcId="{A6BAA48D-5DEB-4BFA-A585-D398442E9DA1}" destId="{DDEFF0F6-7F10-4D62-9F7C-97820E62F513}" srcOrd="3" destOrd="0" parTransId="{F97BC36E-9EEE-4115-93EB-BD9840052D11}" sibTransId="{5EE85AF4-38C3-4EDA-AF99-74DA8D6E06F9}"/>
    <dgm:cxn modelId="{444D705C-736E-4FB1-BFF3-C58540BDD755}" srcId="{A6BAA48D-5DEB-4BFA-A585-D398442E9DA1}" destId="{1A55D884-93E9-4A3E-BEDC-85609034B218}" srcOrd="2" destOrd="0" parTransId="{D81FBC6C-0EF4-4F24-8697-54BE73E0C8A2}" sibTransId="{C83A0749-53B8-4052-B4B0-9DA739CCC669}"/>
    <dgm:cxn modelId="{74BA8348-01D3-4861-97F3-5430A9F546B2}" type="presOf" srcId="{F97BC36E-9EEE-4115-93EB-BD9840052D11}" destId="{6E498138-3AEE-486C-9CC5-7786A3CE4673}" srcOrd="0" destOrd="0" presId="urn:microsoft.com/office/officeart/2005/8/layout/hierarchy1"/>
    <dgm:cxn modelId="{094134CA-C923-4931-99AA-CF7EF3836310}" type="presParOf" srcId="{EFA9D163-B58D-4E13-B776-EF25F788D70D}" destId="{AD601D77-9F69-45C4-B783-38945D01315C}" srcOrd="0" destOrd="0" presId="urn:microsoft.com/office/officeart/2005/8/layout/hierarchy1"/>
    <dgm:cxn modelId="{349055FC-B91A-46B5-BD12-1C2CE083845B}" type="presParOf" srcId="{AD601D77-9F69-45C4-B783-38945D01315C}" destId="{B3697524-A162-4278-B5CA-01BC9EE7F6B1}" srcOrd="0" destOrd="0" presId="urn:microsoft.com/office/officeart/2005/8/layout/hierarchy1"/>
    <dgm:cxn modelId="{C03F593C-4AAE-427E-9853-808593D9D11A}" type="presParOf" srcId="{B3697524-A162-4278-B5CA-01BC9EE7F6B1}" destId="{00D7C722-C9AC-4F69-967E-718DDE614F17}" srcOrd="0" destOrd="0" presId="urn:microsoft.com/office/officeart/2005/8/layout/hierarchy1"/>
    <dgm:cxn modelId="{A364E2AB-C0DC-47CF-832A-8871E2C05808}" type="presParOf" srcId="{B3697524-A162-4278-B5CA-01BC9EE7F6B1}" destId="{C85F6FDD-B685-42BC-8159-351695BA715C}" srcOrd="1" destOrd="0" presId="urn:microsoft.com/office/officeart/2005/8/layout/hierarchy1"/>
    <dgm:cxn modelId="{9788C21B-A691-4621-9E31-956F69661C56}" type="presParOf" srcId="{AD601D77-9F69-45C4-B783-38945D01315C}" destId="{E9AF7AA8-0C97-418E-8DB0-779ED8A4B1F6}" srcOrd="1" destOrd="0" presId="urn:microsoft.com/office/officeart/2005/8/layout/hierarchy1"/>
    <dgm:cxn modelId="{04144F07-A922-49FA-9956-789B751BDF50}" type="presParOf" srcId="{E9AF7AA8-0C97-418E-8DB0-779ED8A4B1F6}" destId="{C36BBB7B-91EE-434F-B463-01B6D5A92832}" srcOrd="0" destOrd="0" presId="urn:microsoft.com/office/officeart/2005/8/layout/hierarchy1"/>
    <dgm:cxn modelId="{DC2CBF6F-F882-48C9-8298-C624F5F17235}" type="presParOf" srcId="{E9AF7AA8-0C97-418E-8DB0-779ED8A4B1F6}" destId="{2715947F-5FB6-472F-B408-86DF3FD794C3}" srcOrd="1" destOrd="0" presId="urn:microsoft.com/office/officeart/2005/8/layout/hierarchy1"/>
    <dgm:cxn modelId="{DC6EA25F-0803-4F1B-A686-CAD92CFB5DBB}" type="presParOf" srcId="{2715947F-5FB6-472F-B408-86DF3FD794C3}" destId="{A0C735DF-810B-424B-8A17-D03CA100B8FE}" srcOrd="0" destOrd="0" presId="urn:microsoft.com/office/officeart/2005/8/layout/hierarchy1"/>
    <dgm:cxn modelId="{F4397974-D283-4EF0-91BF-345584B0CAE8}" type="presParOf" srcId="{A0C735DF-810B-424B-8A17-D03CA100B8FE}" destId="{A4C0F177-85E9-41A3-925E-969E4F544606}" srcOrd="0" destOrd="0" presId="urn:microsoft.com/office/officeart/2005/8/layout/hierarchy1"/>
    <dgm:cxn modelId="{3432450E-1BA6-4143-B8DF-324A80CBE66A}" type="presParOf" srcId="{A0C735DF-810B-424B-8A17-D03CA100B8FE}" destId="{2611A276-5977-44A7-940A-C75F660D79F8}" srcOrd="1" destOrd="0" presId="urn:microsoft.com/office/officeart/2005/8/layout/hierarchy1"/>
    <dgm:cxn modelId="{06B039E8-7B5F-4E7C-B3B9-6E7B76310D11}" type="presParOf" srcId="{2715947F-5FB6-472F-B408-86DF3FD794C3}" destId="{93E3F2CA-9235-4D51-9AC0-43256A53826F}" srcOrd="1" destOrd="0" presId="urn:microsoft.com/office/officeart/2005/8/layout/hierarchy1"/>
    <dgm:cxn modelId="{24BF1547-3846-4BB6-9C46-D394C26A7550}" type="presParOf" srcId="{E9AF7AA8-0C97-418E-8DB0-779ED8A4B1F6}" destId="{1CF84FCA-BE6F-4D16-9ABA-115B5C0CBC6B}" srcOrd="2" destOrd="0" presId="urn:microsoft.com/office/officeart/2005/8/layout/hierarchy1"/>
    <dgm:cxn modelId="{60DFE223-C490-44A0-91E7-D8254CF9CC7C}" type="presParOf" srcId="{E9AF7AA8-0C97-418E-8DB0-779ED8A4B1F6}" destId="{A33E03DA-F2DB-44CE-955F-2C09FBA1448F}" srcOrd="3" destOrd="0" presId="urn:microsoft.com/office/officeart/2005/8/layout/hierarchy1"/>
    <dgm:cxn modelId="{0366B471-CCC6-42D0-AAE3-792CF41E15E5}" type="presParOf" srcId="{A33E03DA-F2DB-44CE-955F-2C09FBA1448F}" destId="{C6EB41E7-A40E-42D2-ACDA-D2E163156D49}" srcOrd="0" destOrd="0" presId="urn:microsoft.com/office/officeart/2005/8/layout/hierarchy1"/>
    <dgm:cxn modelId="{72EFAF8D-91F0-49FE-9AA0-14A155766623}" type="presParOf" srcId="{C6EB41E7-A40E-42D2-ACDA-D2E163156D49}" destId="{5FB3B2D0-5465-43F3-B6BC-68374361AACF}" srcOrd="0" destOrd="0" presId="urn:microsoft.com/office/officeart/2005/8/layout/hierarchy1"/>
    <dgm:cxn modelId="{F18221F4-5AA2-40E1-BE18-29D3C4632061}" type="presParOf" srcId="{C6EB41E7-A40E-42D2-ACDA-D2E163156D49}" destId="{30BAD14F-7F84-43ED-95DC-F4AE62577931}" srcOrd="1" destOrd="0" presId="urn:microsoft.com/office/officeart/2005/8/layout/hierarchy1"/>
    <dgm:cxn modelId="{E3264821-410E-4E39-B10E-114FA7917926}" type="presParOf" srcId="{A33E03DA-F2DB-44CE-955F-2C09FBA1448F}" destId="{619B42F4-D9C6-45E6-8A5C-E67508C3F5CC}" srcOrd="1" destOrd="0" presId="urn:microsoft.com/office/officeart/2005/8/layout/hierarchy1"/>
    <dgm:cxn modelId="{48D265F8-0899-4EB7-9D46-71932DD53D94}" type="presParOf" srcId="{E9AF7AA8-0C97-418E-8DB0-779ED8A4B1F6}" destId="{230B5362-2F95-4286-B196-FB70F94FA60D}" srcOrd="4" destOrd="0" presId="urn:microsoft.com/office/officeart/2005/8/layout/hierarchy1"/>
    <dgm:cxn modelId="{33005BE2-F4AC-4492-96B5-FCDA65C85CC6}" type="presParOf" srcId="{E9AF7AA8-0C97-418E-8DB0-779ED8A4B1F6}" destId="{3C4CA0D7-16FF-43C7-BD8C-4ECDF4B6AE98}" srcOrd="5" destOrd="0" presId="urn:microsoft.com/office/officeart/2005/8/layout/hierarchy1"/>
    <dgm:cxn modelId="{FDEDE424-BC3F-47EC-8CAE-14AA1731E801}" type="presParOf" srcId="{3C4CA0D7-16FF-43C7-BD8C-4ECDF4B6AE98}" destId="{1DFEFDB8-B589-4FC0-9648-53B11AB97F7D}" srcOrd="0" destOrd="0" presId="urn:microsoft.com/office/officeart/2005/8/layout/hierarchy1"/>
    <dgm:cxn modelId="{120B583E-BE02-424D-93D6-AC9B1D2A1B25}" type="presParOf" srcId="{1DFEFDB8-B589-4FC0-9648-53B11AB97F7D}" destId="{C2B859CA-C99A-473E-8E92-3B013A75E51A}" srcOrd="0" destOrd="0" presId="urn:microsoft.com/office/officeart/2005/8/layout/hierarchy1"/>
    <dgm:cxn modelId="{53D4E8E6-F12B-4BE5-8778-E3C61D90E3B1}" type="presParOf" srcId="{1DFEFDB8-B589-4FC0-9648-53B11AB97F7D}" destId="{2FCFF747-042B-4645-AB6F-444FF6521770}" srcOrd="1" destOrd="0" presId="urn:microsoft.com/office/officeart/2005/8/layout/hierarchy1"/>
    <dgm:cxn modelId="{485DEBD2-723E-463A-91E4-1165F9CC2044}" type="presParOf" srcId="{3C4CA0D7-16FF-43C7-BD8C-4ECDF4B6AE98}" destId="{382265EA-A754-48B0-9ADB-958F0BD408F0}" srcOrd="1" destOrd="0" presId="urn:microsoft.com/office/officeart/2005/8/layout/hierarchy1"/>
    <dgm:cxn modelId="{7607C8F8-DFF8-4182-8A6C-428E819A01E2}" type="presParOf" srcId="{E9AF7AA8-0C97-418E-8DB0-779ED8A4B1F6}" destId="{6E498138-3AEE-486C-9CC5-7786A3CE4673}" srcOrd="6" destOrd="0" presId="urn:microsoft.com/office/officeart/2005/8/layout/hierarchy1"/>
    <dgm:cxn modelId="{C7B09D27-94A2-4018-B106-7A0E5421EC4E}" type="presParOf" srcId="{E9AF7AA8-0C97-418E-8DB0-779ED8A4B1F6}" destId="{8DDB45AF-0FD6-44B8-B6AA-ECFECBB6D6C4}" srcOrd="7" destOrd="0" presId="urn:microsoft.com/office/officeart/2005/8/layout/hierarchy1"/>
    <dgm:cxn modelId="{9010A803-F7D8-4189-9C3D-7E5E04A81295}" type="presParOf" srcId="{8DDB45AF-0FD6-44B8-B6AA-ECFECBB6D6C4}" destId="{5DE81960-1057-497B-9944-093F99DA99B2}" srcOrd="0" destOrd="0" presId="urn:microsoft.com/office/officeart/2005/8/layout/hierarchy1"/>
    <dgm:cxn modelId="{DA6CC4FA-1989-4A7A-AA7A-B1D9CAD7B0EA}" type="presParOf" srcId="{5DE81960-1057-497B-9944-093F99DA99B2}" destId="{40BD8B19-8CB4-49CF-BF15-A254793EA127}" srcOrd="0" destOrd="0" presId="urn:microsoft.com/office/officeart/2005/8/layout/hierarchy1"/>
    <dgm:cxn modelId="{EED28BC6-EADF-4F9C-8DE4-364389CA2541}" type="presParOf" srcId="{5DE81960-1057-497B-9944-093F99DA99B2}" destId="{2D8688E8-99A8-4AA7-A8DC-B7890D83DE02}" srcOrd="1" destOrd="0" presId="urn:microsoft.com/office/officeart/2005/8/layout/hierarchy1"/>
    <dgm:cxn modelId="{156F060E-07B2-4B4C-9F34-FD5FEDF41F5D}" type="presParOf" srcId="{8DDB45AF-0FD6-44B8-B6AA-ECFECBB6D6C4}" destId="{F618EE58-70A6-4526-9FF2-D13AECB5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E08F9E-D9AC-4D5A-9015-D18C262461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2B492-8BB3-4B21-B5E6-15EF7CDCA8D9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6AB3"/>
              </a:solidFill>
            </a:rPr>
            <a:t>до входа в </a:t>
          </a:r>
          <a:r>
            <a:rPr lang="ru-RU" sz="4000" b="1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r>
            <a:rPr lang="ru-RU" sz="3200" dirty="0" smtClean="0">
              <a:solidFill>
                <a:srgbClr val="006AB3"/>
              </a:solidFill>
            </a:rPr>
            <a:t> </a:t>
          </a:r>
          <a:r>
            <a:rPr lang="ru-RU" sz="2400" dirty="0" smtClean="0">
              <a:solidFill>
                <a:srgbClr val="006AB3"/>
              </a:solidFill>
            </a:rPr>
            <a:t>(ГИА 11 - рамка металлоискателя)</a:t>
          </a:r>
          <a:endParaRPr lang="ru-RU" sz="2400" dirty="0">
            <a:solidFill>
              <a:srgbClr val="006AB3"/>
            </a:solidFill>
          </a:endParaRPr>
        </a:p>
      </dgm:t>
    </dgm:pt>
    <dgm:pt modelId="{CBF50D1A-6FE3-41A8-8C68-F0F816931E1B}" type="parTrans" cxnId="{613352D7-281C-4713-B36F-E1F33DA7BCF9}">
      <dgm:prSet/>
      <dgm:spPr/>
      <dgm:t>
        <a:bodyPr/>
        <a:lstStyle/>
        <a:p>
          <a:endParaRPr lang="ru-RU"/>
        </a:p>
      </dgm:t>
    </dgm:pt>
    <dgm:pt modelId="{F2D1432A-691E-4890-9377-C659D93F9D61}" type="sibTrans" cxnId="{613352D7-281C-4713-B36F-E1F33DA7BCF9}">
      <dgm:prSet/>
      <dgm:spPr/>
      <dgm:t>
        <a:bodyPr/>
        <a:lstStyle/>
        <a:p>
          <a:endParaRPr lang="ru-RU"/>
        </a:p>
      </dgm:t>
    </dgm:pt>
    <dgm:pt modelId="{AAFD2022-3B0D-41E4-8547-95CB9B1F03C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Места для хранения личных вещей</a:t>
          </a:r>
          <a:endParaRPr lang="ru-RU" sz="1400" b="1" dirty="0">
            <a:solidFill>
              <a:srgbClr val="006AB3"/>
            </a:solidFill>
          </a:endParaRPr>
        </a:p>
      </dgm:t>
    </dgm:pt>
    <dgm:pt modelId="{86AD533A-AB88-4621-AAE9-9AB4B4F5C41B}" type="parTrans" cxnId="{5CC09370-B8EF-49FC-B44D-688C9EA974FC}">
      <dgm:prSet/>
      <dgm:spPr/>
      <dgm:t>
        <a:bodyPr/>
        <a:lstStyle/>
        <a:p>
          <a:endParaRPr lang="ru-RU"/>
        </a:p>
      </dgm:t>
    </dgm:pt>
    <dgm:pt modelId="{27CB9D6B-1887-45AB-BD0B-27D201ECAE6A}" type="sibTrans" cxnId="{5CC09370-B8EF-49FC-B44D-688C9EA974FC}">
      <dgm:prSet/>
      <dgm:spPr/>
      <dgm:t>
        <a:bodyPr/>
        <a:lstStyle/>
        <a:p>
          <a:endParaRPr lang="ru-RU"/>
        </a:p>
      </dgm:t>
    </dgm:pt>
    <dgm:pt modelId="{8F7D7E0A-459F-4E6A-8C8F-D6AC05279FF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сопровождающих представителей ОО</a:t>
          </a:r>
          <a:endParaRPr lang="ru-RU" sz="1400" b="1" dirty="0">
            <a:solidFill>
              <a:srgbClr val="006AB3"/>
            </a:solidFill>
          </a:endParaRPr>
        </a:p>
      </dgm:t>
    </dgm:pt>
    <dgm:pt modelId="{1AD5F027-584A-43DF-8C4D-1746C8F4426E}" type="parTrans" cxnId="{5001902D-DE68-4C31-B325-4BCF352E201F}">
      <dgm:prSet/>
      <dgm:spPr/>
      <dgm:t>
        <a:bodyPr/>
        <a:lstStyle/>
        <a:p>
          <a:endParaRPr lang="ru-RU"/>
        </a:p>
      </dgm:t>
    </dgm:pt>
    <dgm:pt modelId="{37DFEC62-7E17-4D81-9032-75F5B9F75D50}" type="sibTrans" cxnId="{5001902D-DE68-4C31-B325-4BCF352E201F}">
      <dgm:prSet/>
      <dgm:spPr/>
      <dgm:t>
        <a:bodyPr/>
        <a:lstStyle/>
        <a:p>
          <a:endParaRPr lang="ru-RU"/>
        </a:p>
      </dgm:t>
    </dgm:pt>
    <dgm:pt modelId="{B3DD79BC-74EF-42AB-BD42-5C2D51B08202}">
      <dgm:prSet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СМИ</a:t>
          </a:r>
          <a:endParaRPr lang="ru-RU" sz="1400" b="1" dirty="0">
            <a:solidFill>
              <a:srgbClr val="006AB3"/>
            </a:solidFill>
          </a:endParaRPr>
        </a:p>
      </dgm:t>
    </dgm:pt>
    <dgm:pt modelId="{87136FD9-709A-4308-93C1-63ACC3E4A349}" type="parTrans" cxnId="{AB13BB6D-4965-45F9-AFA3-425456ED0365}">
      <dgm:prSet/>
      <dgm:spPr/>
      <dgm:t>
        <a:bodyPr/>
        <a:lstStyle/>
        <a:p>
          <a:endParaRPr lang="ru-RU"/>
        </a:p>
      </dgm:t>
    </dgm:pt>
    <dgm:pt modelId="{2BD4CB63-57A2-4D51-88BD-F8BC3D91AF74}" type="sibTrans" cxnId="{AB13BB6D-4965-45F9-AFA3-425456ED0365}">
      <dgm:prSet/>
      <dgm:spPr/>
      <dgm:t>
        <a:bodyPr/>
        <a:lstStyle/>
        <a:p>
          <a:endParaRPr lang="ru-RU"/>
        </a:p>
      </dgm:t>
    </dgm:pt>
    <dgm:pt modelId="{44C11CFD-A360-4316-A019-D952A52350FE}" type="pres">
      <dgm:prSet presAssocID="{24E08F9E-D9AC-4D5A-9015-D18C262461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21C7A-0DAE-43D6-AD52-A95C2B374254}" type="pres">
      <dgm:prSet presAssocID="{FF22B492-8BB3-4B21-B5E6-15EF7CDCA8D9}" presName="hierRoot1" presStyleCnt="0"/>
      <dgm:spPr/>
      <dgm:t>
        <a:bodyPr/>
        <a:lstStyle/>
        <a:p>
          <a:endParaRPr lang="ru-RU"/>
        </a:p>
      </dgm:t>
    </dgm:pt>
    <dgm:pt modelId="{92DE2F1E-FBB7-4346-B793-4DA8C13DE083}" type="pres">
      <dgm:prSet presAssocID="{FF22B492-8BB3-4B21-B5E6-15EF7CDCA8D9}" presName="composite" presStyleCnt="0"/>
      <dgm:spPr/>
      <dgm:t>
        <a:bodyPr/>
        <a:lstStyle/>
        <a:p>
          <a:endParaRPr lang="ru-RU"/>
        </a:p>
      </dgm:t>
    </dgm:pt>
    <dgm:pt modelId="{161633A1-8777-4D06-B8EC-42DAC0E71517}" type="pres">
      <dgm:prSet presAssocID="{FF22B492-8BB3-4B21-B5E6-15EF7CDCA8D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2ECCD02-14C8-4D0B-B77D-E1D3E79F07A6}" type="pres">
      <dgm:prSet presAssocID="{FF22B492-8BB3-4B21-B5E6-15EF7CDCA8D9}" presName="text" presStyleLbl="fgAcc0" presStyleIdx="0" presStyleCnt="1" custScaleX="998325" custScaleY="112742" custLinFactNeighborX="-1537" custLinFactNeighborY="-5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2107D-EEC6-4AEB-AB6E-9B61A618AA32}" type="pres">
      <dgm:prSet presAssocID="{FF22B492-8BB3-4B21-B5E6-15EF7CDCA8D9}" presName="hierChild2" presStyleCnt="0"/>
      <dgm:spPr/>
      <dgm:t>
        <a:bodyPr/>
        <a:lstStyle/>
        <a:p>
          <a:endParaRPr lang="ru-RU"/>
        </a:p>
      </dgm:t>
    </dgm:pt>
    <dgm:pt modelId="{7EF8E9E7-BBD1-40A1-84A0-C76863FC4D40}" type="pres">
      <dgm:prSet presAssocID="{86AD533A-AB88-4621-AAE9-9AB4B4F5C41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B06E58E-BF48-4F6B-BCDD-409349022540}" type="pres">
      <dgm:prSet presAssocID="{AAFD2022-3B0D-41E4-8547-95CB9B1F03C2}" presName="hierRoot2" presStyleCnt="0"/>
      <dgm:spPr/>
      <dgm:t>
        <a:bodyPr/>
        <a:lstStyle/>
        <a:p>
          <a:endParaRPr lang="ru-RU"/>
        </a:p>
      </dgm:t>
    </dgm:pt>
    <dgm:pt modelId="{9B2DC267-A77A-4C66-901D-00C640956D70}" type="pres">
      <dgm:prSet presAssocID="{AAFD2022-3B0D-41E4-8547-95CB9B1F03C2}" presName="composite2" presStyleCnt="0"/>
      <dgm:spPr/>
      <dgm:t>
        <a:bodyPr/>
        <a:lstStyle/>
        <a:p>
          <a:endParaRPr lang="ru-RU"/>
        </a:p>
      </dgm:t>
    </dgm:pt>
    <dgm:pt modelId="{9C6DD56E-6AC9-4192-BFAE-C05EEF017657}" type="pres">
      <dgm:prSet presAssocID="{AAFD2022-3B0D-41E4-8547-95CB9B1F03C2}" presName="background2" presStyleLbl="node2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CE1A8DD-5D31-42EE-82AD-6FBEE979EF11}" type="pres">
      <dgm:prSet presAssocID="{AAFD2022-3B0D-41E4-8547-95CB9B1F03C2}" presName="text2" presStyleLbl="fgAcc2" presStyleIdx="0" presStyleCnt="3" custScaleX="248917" custScaleY="201321" custLinFactNeighborX="-76318" custLinFactNeighborY="-2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B0A96-F24F-41E5-99BD-2EE47D11A288}" type="pres">
      <dgm:prSet presAssocID="{AAFD2022-3B0D-41E4-8547-95CB9B1F03C2}" presName="hierChild3" presStyleCnt="0"/>
      <dgm:spPr/>
      <dgm:t>
        <a:bodyPr/>
        <a:lstStyle/>
        <a:p>
          <a:endParaRPr lang="ru-RU"/>
        </a:p>
      </dgm:t>
    </dgm:pt>
    <dgm:pt modelId="{C3D7707E-2A41-473F-9B3F-52DF7E071F0C}" type="pres">
      <dgm:prSet presAssocID="{87136FD9-709A-4308-93C1-63ACC3E4A34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1AAD92C-8C2A-428B-9D84-98D1D977A63F}" type="pres">
      <dgm:prSet presAssocID="{B3DD79BC-74EF-42AB-BD42-5C2D51B08202}" presName="hierRoot2" presStyleCnt="0"/>
      <dgm:spPr/>
    </dgm:pt>
    <dgm:pt modelId="{9C7AA808-1B16-42B8-B240-5115C2A56D9B}" type="pres">
      <dgm:prSet presAssocID="{B3DD79BC-74EF-42AB-BD42-5C2D51B08202}" presName="composite2" presStyleCnt="0"/>
      <dgm:spPr/>
    </dgm:pt>
    <dgm:pt modelId="{F89A27D2-DAB0-49CA-AD06-4C81BD1C1A6B}" type="pres">
      <dgm:prSet presAssocID="{B3DD79BC-74EF-42AB-BD42-5C2D51B08202}" presName="background2" presStyleLbl="node2" presStyleIdx="1" presStyleCnt="3"/>
      <dgm:spPr/>
    </dgm:pt>
    <dgm:pt modelId="{99EE4B18-4458-48CA-8579-CD8DE2DE0105}" type="pres">
      <dgm:prSet presAssocID="{B3DD79BC-74EF-42AB-BD42-5C2D51B08202}" presName="text2" presStyleLbl="fgAcc2" presStyleIdx="1" presStyleCnt="3" custScaleX="261858" custScaleY="186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C773C1-9B38-4AC3-BB23-64120D053705}" type="pres">
      <dgm:prSet presAssocID="{B3DD79BC-74EF-42AB-BD42-5C2D51B08202}" presName="hierChild3" presStyleCnt="0"/>
      <dgm:spPr/>
    </dgm:pt>
    <dgm:pt modelId="{6A2AAE03-E593-4072-81BE-95B473884CAD}" type="pres">
      <dgm:prSet presAssocID="{1AD5F027-584A-43DF-8C4D-1746C8F4426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4ECE922-0D43-4E53-AF35-5FFFCAE2F590}" type="pres">
      <dgm:prSet presAssocID="{8F7D7E0A-459F-4E6A-8C8F-D6AC05279FF6}" presName="hierRoot2" presStyleCnt="0"/>
      <dgm:spPr/>
      <dgm:t>
        <a:bodyPr/>
        <a:lstStyle/>
        <a:p>
          <a:endParaRPr lang="ru-RU"/>
        </a:p>
      </dgm:t>
    </dgm:pt>
    <dgm:pt modelId="{991D18B6-16F4-4771-8EFC-16162C0AC289}" type="pres">
      <dgm:prSet presAssocID="{8F7D7E0A-459F-4E6A-8C8F-D6AC05279FF6}" presName="composite2" presStyleCnt="0"/>
      <dgm:spPr/>
      <dgm:t>
        <a:bodyPr/>
        <a:lstStyle/>
        <a:p>
          <a:endParaRPr lang="ru-RU"/>
        </a:p>
      </dgm:t>
    </dgm:pt>
    <dgm:pt modelId="{3184515C-3DD6-49FE-BF3D-AD943783F6C5}" type="pres">
      <dgm:prSet presAssocID="{8F7D7E0A-459F-4E6A-8C8F-D6AC05279FF6}" presName="background2" presStyleLbl="node2" presStyleIdx="2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D36CA9C-C1F9-4ECF-BF5B-2A4DEC325248}" type="pres">
      <dgm:prSet presAssocID="{8F7D7E0A-459F-4E6A-8C8F-D6AC05279FF6}" presName="text2" presStyleLbl="fgAcc2" presStyleIdx="2" presStyleCnt="3" custScaleX="240108" custScaleY="209798" custLinFactNeighborX="75623" custLinFactNeighborY="-4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5CA93-E157-4ADC-AB8D-EC3CBCDB36A0}" type="pres">
      <dgm:prSet presAssocID="{8F7D7E0A-459F-4E6A-8C8F-D6AC05279FF6}" presName="hierChild3" presStyleCnt="0"/>
      <dgm:spPr/>
      <dgm:t>
        <a:bodyPr/>
        <a:lstStyle/>
        <a:p>
          <a:endParaRPr lang="ru-RU"/>
        </a:p>
      </dgm:t>
    </dgm:pt>
  </dgm:ptLst>
  <dgm:cxnLst>
    <dgm:cxn modelId="{663F3AA5-EADF-4505-B3D7-A28385DA63DE}" type="presOf" srcId="{8F7D7E0A-459F-4E6A-8C8F-D6AC05279FF6}" destId="{3D36CA9C-C1F9-4ECF-BF5B-2A4DEC325248}" srcOrd="0" destOrd="0" presId="urn:microsoft.com/office/officeart/2005/8/layout/hierarchy1"/>
    <dgm:cxn modelId="{938E4441-BC69-4FDC-AF75-4B3578DD0AB1}" type="presOf" srcId="{B3DD79BC-74EF-42AB-BD42-5C2D51B08202}" destId="{99EE4B18-4458-48CA-8579-CD8DE2DE0105}" srcOrd="0" destOrd="0" presId="urn:microsoft.com/office/officeart/2005/8/layout/hierarchy1"/>
    <dgm:cxn modelId="{5CC09370-B8EF-49FC-B44D-688C9EA974FC}" srcId="{FF22B492-8BB3-4B21-B5E6-15EF7CDCA8D9}" destId="{AAFD2022-3B0D-41E4-8547-95CB9B1F03C2}" srcOrd="0" destOrd="0" parTransId="{86AD533A-AB88-4621-AAE9-9AB4B4F5C41B}" sibTransId="{27CB9D6B-1887-45AB-BD0B-27D201ECAE6A}"/>
    <dgm:cxn modelId="{5001902D-DE68-4C31-B325-4BCF352E201F}" srcId="{FF22B492-8BB3-4B21-B5E6-15EF7CDCA8D9}" destId="{8F7D7E0A-459F-4E6A-8C8F-D6AC05279FF6}" srcOrd="2" destOrd="0" parTransId="{1AD5F027-584A-43DF-8C4D-1746C8F4426E}" sibTransId="{37DFEC62-7E17-4D81-9032-75F5B9F75D50}"/>
    <dgm:cxn modelId="{BDE18F9D-9617-4781-AEF7-079EBB670B6B}" type="presOf" srcId="{AAFD2022-3B0D-41E4-8547-95CB9B1F03C2}" destId="{0CE1A8DD-5D31-42EE-82AD-6FBEE979EF11}" srcOrd="0" destOrd="0" presId="urn:microsoft.com/office/officeart/2005/8/layout/hierarchy1"/>
    <dgm:cxn modelId="{AB13BB6D-4965-45F9-AFA3-425456ED0365}" srcId="{FF22B492-8BB3-4B21-B5E6-15EF7CDCA8D9}" destId="{B3DD79BC-74EF-42AB-BD42-5C2D51B08202}" srcOrd="1" destOrd="0" parTransId="{87136FD9-709A-4308-93C1-63ACC3E4A349}" sibTransId="{2BD4CB63-57A2-4D51-88BD-F8BC3D91AF74}"/>
    <dgm:cxn modelId="{9329FA2C-C22E-4F26-9E2C-9E4C826F3227}" type="presOf" srcId="{FF22B492-8BB3-4B21-B5E6-15EF7CDCA8D9}" destId="{F2ECCD02-14C8-4D0B-B77D-E1D3E79F07A6}" srcOrd="0" destOrd="0" presId="urn:microsoft.com/office/officeart/2005/8/layout/hierarchy1"/>
    <dgm:cxn modelId="{613352D7-281C-4713-B36F-E1F33DA7BCF9}" srcId="{24E08F9E-D9AC-4D5A-9015-D18C262461CC}" destId="{FF22B492-8BB3-4B21-B5E6-15EF7CDCA8D9}" srcOrd="0" destOrd="0" parTransId="{CBF50D1A-6FE3-41A8-8C68-F0F816931E1B}" sibTransId="{F2D1432A-691E-4890-9377-C659D93F9D61}"/>
    <dgm:cxn modelId="{859C96B0-E25D-4DA6-8880-B52A2F0549A3}" type="presOf" srcId="{86AD533A-AB88-4621-AAE9-9AB4B4F5C41B}" destId="{7EF8E9E7-BBD1-40A1-84A0-C76863FC4D40}" srcOrd="0" destOrd="0" presId="urn:microsoft.com/office/officeart/2005/8/layout/hierarchy1"/>
    <dgm:cxn modelId="{0CE9CD80-6D63-4456-BDB3-15BA73966EA8}" type="presOf" srcId="{1AD5F027-584A-43DF-8C4D-1746C8F4426E}" destId="{6A2AAE03-E593-4072-81BE-95B473884CAD}" srcOrd="0" destOrd="0" presId="urn:microsoft.com/office/officeart/2005/8/layout/hierarchy1"/>
    <dgm:cxn modelId="{65D8FBB9-623F-478C-9015-8B3062057265}" type="presOf" srcId="{24E08F9E-D9AC-4D5A-9015-D18C262461CC}" destId="{44C11CFD-A360-4316-A019-D952A52350FE}" srcOrd="0" destOrd="0" presId="urn:microsoft.com/office/officeart/2005/8/layout/hierarchy1"/>
    <dgm:cxn modelId="{98336A3D-13E4-4401-A7B9-91F6E8630C5D}" type="presOf" srcId="{87136FD9-709A-4308-93C1-63ACC3E4A349}" destId="{C3D7707E-2A41-473F-9B3F-52DF7E071F0C}" srcOrd="0" destOrd="0" presId="urn:microsoft.com/office/officeart/2005/8/layout/hierarchy1"/>
    <dgm:cxn modelId="{75D6F134-9735-46CB-80C0-F52A1BDDDC4B}" type="presParOf" srcId="{44C11CFD-A360-4316-A019-D952A52350FE}" destId="{61321C7A-0DAE-43D6-AD52-A95C2B374254}" srcOrd="0" destOrd="0" presId="urn:microsoft.com/office/officeart/2005/8/layout/hierarchy1"/>
    <dgm:cxn modelId="{E58A5786-4068-4CFA-9124-AF4EFE892A96}" type="presParOf" srcId="{61321C7A-0DAE-43D6-AD52-A95C2B374254}" destId="{92DE2F1E-FBB7-4346-B793-4DA8C13DE083}" srcOrd="0" destOrd="0" presId="urn:microsoft.com/office/officeart/2005/8/layout/hierarchy1"/>
    <dgm:cxn modelId="{8EBE6444-BA17-4AF1-A0A9-66E042AE7B2F}" type="presParOf" srcId="{92DE2F1E-FBB7-4346-B793-4DA8C13DE083}" destId="{161633A1-8777-4D06-B8EC-42DAC0E71517}" srcOrd="0" destOrd="0" presId="urn:microsoft.com/office/officeart/2005/8/layout/hierarchy1"/>
    <dgm:cxn modelId="{597FEDD7-02E3-4C2F-8B7A-8858D704C7F0}" type="presParOf" srcId="{92DE2F1E-FBB7-4346-B793-4DA8C13DE083}" destId="{F2ECCD02-14C8-4D0B-B77D-E1D3E79F07A6}" srcOrd="1" destOrd="0" presId="urn:microsoft.com/office/officeart/2005/8/layout/hierarchy1"/>
    <dgm:cxn modelId="{1595CD89-DA7B-4EA4-8824-F04ECA2D8C51}" type="presParOf" srcId="{61321C7A-0DAE-43D6-AD52-A95C2B374254}" destId="{6EB2107D-EEC6-4AEB-AB6E-9B61A618AA32}" srcOrd="1" destOrd="0" presId="urn:microsoft.com/office/officeart/2005/8/layout/hierarchy1"/>
    <dgm:cxn modelId="{17676159-FA35-41B5-B84E-37EA4E6566A4}" type="presParOf" srcId="{6EB2107D-EEC6-4AEB-AB6E-9B61A618AA32}" destId="{7EF8E9E7-BBD1-40A1-84A0-C76863FC4D40}" srcOrd="0" destOrd="0" presId="urn:microsoft.com/office/officeart/2005/8/layout/hierarchy1"/>
    <dgm:cxn modelId="{FA2EC8DC-E950-49D1-9A8D-6AD5E01C1FBA}" type="presParOf" srcId="{6EB2107D-EEC6-4AEB-AB6E-9B61A618AA32}" destId="{5B06E58E-BF48-4F6B-BCDD-409349022540}" srcOrd="1" destOrd="0" presId="urn:microsoft.com/office/officeart/2005/8/layout/hierarchy1"/>
    <dgm:cxn modelId="{B1F58C30-20C4-4C5D-A451-73270EA8AE0D}" type="presParOf" srcId="{5B06E58E-BF48-4F6B-BCDD-409349022540}" destId="{9B2DC267-A77A-4C66-901D-00C640956D70}" srcOrd="0" destOrd="0" presId="urn:microsoft.com/office/officeart/2005/8/layout/hierarchy1"/>
    <dgm:cxn modelId="{CA6D0B4A-2F09-492B-A44F-6D2E1D483573}" type="presParOf" srcId="{9B2DC267-A77A-4C66-901D-00C640956D70}" destId="{9C6DD56E-6AC9-4192-BFAE-C05EEF017657}" srcOrd="0" destOrd="0" presId="urn:microsoft.com/office/officeart/2005/8/layout/hierarchy1"/>
    <dgm:cxn modelId="{4E689427-1D7C-4720-91E4-D25E1C4C535A}" type="presParOf" srcId="{9B2DC267-A77A-4C66-901D-00C640956D70}" destId="{0CE1A8DD-5D31-42EE-82AD-6FBEE979EF11}" srcOrd="1" destOrd="0" presId="urn:microsoft.com/office/officeart/2005/8/layout/hierarchy1"/>
    <dgm:cxn modelId="{DF42C394-F9E6-4F34-A0E2-5CE28FD8B5E0}" type="presParOf" srcId="{5B06E58E-BF48-4F6B-BCDD-409349022540}" destId="{448B0A96-F24F-41E5-99BD-2EE47D11A288}" srcOrd="1" destOrd="0" presId="urn:microsoft.com/office/officeart/2005/8/layout/hierarchy1"/>
    <dgm:cxn modelId="{F4E27B09-FD07-41F5-8186-FA0386E43884}" type="presParOf" srcId="{6EB2107D-EEC6-4AEB-AB6E-9B61A618AA32}" destId="{C3D7707E-2A41-473F-9B3F-52DF7E071F0C}" srcOrd="2" destOrd="0" presId="urn:microsoft.com/office/officeart/2005/8/layout/hierarchy1"/>
    <dgm:cxn modelId="{48A50D3E-9D70-42D3-8428-DB57A2279C4E}" type="presParOf" srcId="{6EB2107D-EEC6-4AEB-AB6E-9B61A618AA32}" destId="{61AAD92C-8C2A-428B-9D84-98D1D977A63F}" srcOrd="3" destOrd="0" presId="urn:microsoft.com/office/officeart/2005/8/layout/hierarchy1"/>
    <dgm:cxn modelId="{3395E7AC-9657-405F-AFB3-C67D14BFDF77}" type="presParOf" srcId="{61AAD92C-8C2A-428B-9D84-98D1D977A63F}" destId="{9C7AA808-1B16-42B8-B240-5115C2A56D9B}" srcOrd="0" destOrd="0" presId="urn:microsoft.com/office/officeart/2005/8/layout/hierarchy1"/>
    <dgm:cxn modelId="{8BCB9E84-9DD0-43D2-959E-47C844E8E7FD}" type="presParOf" srcId="{9C7AA808-1B16-42B8-B240-5115C2A56D9B}" destId="{F89A27D2-DAB0-49CA-AD06-4C81BD1C1A6B}" srcOrd="0" destOrd="0" presId="urn:microsoft.com/office/officeart/2005/8/layout/hierarchy1"/>
    <dgm:cxn modelId="{B6711A59-096C-4531-B061-A80B30B178F4}" type="presParOf" srcId="{9C7AA808-1B16-42B8-B240-5115C2A56D9B}" destId="{99EE4B18-4458-48CA-8579-CD8DE2DE0105}" srcOrd="1" destOrd="0" presId="urn:microsoft.com/office/officeart/2005/8/layout/hierarchy1"/>
    <dgm:cxn modelId="{98537C49-FEEA-4B63-BDBA-D9776CBAEB26}" type="presParOf" srcId="{61AAD92C-8C2A-428B-9D84-98D1D977A63F}" destId="{AEC773C1-9B38-4AC3-BB23-64120D053705}" srcOrd="1" destOrd="0" presId="urn:microsoft.com/office/officeart/2005/8/layout/hierarchy1"/>
    <dgm:cxn modelId="{C350CD54-D9DE-496B-9CAE-C71AFF788AB6}" type="presParOf" srcId="{6EB2107D-EEC6-4AEB-AB6E-9B61A618AA32}" destId="{6A2AAE03-E593-4072-81BE-95B473884CAD}" srcOrd="4" destOrd="0" presId="urn:microsoft.com/office/officeart/2005/8/layout/hierarchy1"/>
    <dgm:cxn modelId="{5D401EBB-19A6-45CE-A44B-24DD31CC39A8}" type="presParOf" srcId="{6EB2107D-EEC6-4AEB-AB6E-9B61A618AA32}" destId="{C4ECE922-0D43-4E53-AF35-5FFFCAE2F590}" srcOrd="5" destOrd="0" presId="urn:microsoft.com/office/officeart/2005/8/layout/hierarchy1"/>
    <dgm:cxn modelId="{D6AF82E4-4A24-4E9C-BDC6-232A5793CB00}" type="presParOf" srcId="{C4ECE922-0D43-4E53-AF35-5FFFCAE2F590}" destId="{991D18B6-16F4-4771-8EFC-16162C0AC289}" srcOrd="0" destOrd="0" presId="urn:microsoft.com/office/officeart/2005/8/layout/hierarchy1"/>
    <dgm:cxn modelId="{C3AA0617-1C9F-49C9-A38C-125CA33A701A}" type="presParOf" srcId="{991D18B6-16F4-4771-8EFC-16162C0AC289}" destId="{3184515C-3DD6-49FE-BF3D-AD943783F6C5}" srcOrd="0" destOrd="0" presId="urn:microsoft.com/office/officeart/2005/8/layout/hierarchy1"/>
    <dgm:cxn modelId="{FA5AE99C-C54A-467D-9752-29FE7F3FB1A5}" type="presParOf" srcId="{991D18B6-16F4-4771-8EFC-16162C0AC289}" destId="{3D36CA9C-C1F9-4ECF-BF5B-2A4DEC325248}" srcOrd="1" destOrd="0" presId="urn:microsoft.com/office/officeart/2005/8/layout/hierarchy1"/>
    <dgm:cxn modelId="{979C3A9A-DB93-48C9-B80C-AA9D59E11454}" type="presParOf" srcId="{C4ECE922-0D43-4E53-AF35-5FFFCAE2F590}" destId="{C555CA93-E157-4ADC-AB8D-EC3CBCDB36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5E0DC4-3696-4A28-B536-6AB005E9CF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158A5-E311-4474-9372-AD99C8C2F397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600" b="1" dirty="0" smtClean="0"/>
            <a:t>Специальные условия создаются для</a:t>
          </a:r>
          <a:r>
            <a:rPr lang="ru-RU" sz="3600" dirty="0" smtClean="0"/>
            <a:t>:</a:t>
          </a:r>
          <a:endParaRPr lang="ru-RU" sz="3600" dirty="0"/>
        </a:p>
      </dgm:t>
    </dgm:pt>
    <dgm:pt modelId="{BEFE01DD-0D34-4E66-824B-DD495153A642}" type="par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CC75837-69A9-4B58-BC81-81F3EA0E3CBF}" type="sib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655C1A4-AA4F-47A8-BAFB-41A851E6C219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 </a:t>
          </a:r>
          <a:br>
            <a:rPr lang="ru-RU" dirty="0" smtClean="0"/>
          </a:br>
          <a:r>
            <a:rPr lang="ru-RU" dirty="0" smtClean="0"/>
            <a:t>с ограниченными возможностями здоровья</a:t>
          </a:r>
          <a:endParaRPr lang="ru-RU" dirty="0"/>
        </a:p>
      </dgm:t>
    </dgm:pt>
    <dgm:pt modelId="{2A1DD06C-59EC-4395-9840-3EE8EE5CBDA7}" type="par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F6F3649-D3EC-4529-AF28-5DD24063789D}" type="sib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DFA07A5-1A67-4DCB-8E17-44BD24FECCED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 </a:t>
          </a:r>
          <a:br>
            <a:rPr lang="ru-RU" dirty="0" smtClean="0"/>
          </a:br>
          <a:r>
            <a:rPr lang="ru-RU" dirty="0" smtClean="0"/>
            <a:t>детей-инвалидов </a:t>
          </a:r>
          <a:br>
            <a:rPr lang="ru-RU" dirty="0" smtClean="0"/>
          </a:br>
          <a:r>
            <a:rPr lang="ru-RU" dirty="0" smtClean="0"/>
            <a:t>и инвалидов</a:t>
          </a:r>
          <a:endParaRPr lang="ru-RU" dirty="0"/>
        </a:p>
      </dgm:t>
    </dgm:pt>
    <dgm:pt modelId="{2A11EBAF-7897-4463-9CD1-B500497C3285}" type="par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6AF249E-0DBD-4FAC-9EE1-F823200FFE47}" type="sib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667FD2FA-58C5-4E81-87C4-975E0A66EA93}" type="pres">
      <dgm:prSet presAssocID="{315E0DC4-3696-4A28-B536-6AB005E9CF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A22692-4773-4DA7-A47E-A3F705FA5838}" type="pres">
      <dgm:prSet presAssocID="{39E158A5-E311-4474-9372-AD99C8C2F397}" presName="vertOne" presStyleCnt="0"/>
      <dgm:spPr/>
      <dgm:t>
        <a:bodyPr/>
        <a:lstStyle/>
        <a:p>
          <a:endParaRPr lang="ru-RU"/>
        </a:p>
      </dgm:t>
    </dgm:pt>
    <dgm:pt modelId="{6D62DF63-DFA6-4443-8DDE-80A0F449849F}" type="pres">
      <dgm:prSet presAssocID="{39E158A5-E311-4474-9372-AD99C8C2F397}" presName="txOne" presStyleLbl="node0" presStyleIdx="0" presStyleCnt="1" custScaleY="48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49CCB-AA19-42AC-AF93-99A6C9576267}" type="pres">
      <dgm:prSet presAssocID="{39E158A5-E311-4474-9372-AD99C8C2F397}" presName="parTransOne" presStyleCnt="0"/>
      <dgm:spPr/>
      <dgm:t>
        <a:bodyPr/>
        <a:lstStyle/>
        <a:p>
          <a:endParaRPr lang="ru-RU"/>
        </a:p>
      </dgm:t>
    </dgm:pt>
    <dgm:pt modelId="{74F71681-5144-4068-9736-71F12E50D52F}" type="pres">
      <dgm:prSet presAssocID="{39E158A5-E311-4474-9372-AD99C8C2F397}" presName="horzOne" presStyleCnt="0"/>
      <dgm:spPr/>
      <dgm:t>
        <a:bodyPr/>
        <a:lstStyle/>
        <a:p>
          <a:endParaRPr lang="ru-RU"/>
        </a:p>
      </dgm:t>
    </dgm:pt>
    <dgm:pt modelId="{3262B518-5A7C-489B-908F-AA2D3F954E66}" type="pres">
      <dgm:prSet presAssocID="{4655C1A4-AA4F-47A8-BAFB-41A851E6C219}" presName="vertTwo" presStyleCnt="0"/>
      <dgm:spPr/>
      <dgm:t>
        <a:bodyPr/>
        <a:lstStyle/>
        <a:p>
          <a:endParaRPr lang="ru-RU"/>
        </a:p>
      </dgm:t>
    </dgm:pt>
    <dgm:pt modelId="{5CBC812D-9D5C-44A4-BBED-962FF8EC3258}" type="pres">
      <dgm:prSet presAssocID="{4655C1A4-AA4F-47A8-BAFB-41A851E6C21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AF32A-2D61-4070-A230-460DABB358B0}" type="pres">
      <dgm:prSet presAssocID="{4655C1A4-AA4F-47A8-BAFB-41A851E6C219}" presName="horzTwo" presStyleCnt="0"/>
      <dgm:spPr/>
      <dgm:t>
        <a:bodyPr/>
        <a:lstStyle/>
        <a:p>
          <a:endParaRPr lang="ru-RU"/>
        </a:p>
      </dgm:t>
    </dgm:pt>
    <dgm:pt modelId="{9D88B70A-BD7B-4A73-AC45-7B1A65E08597}" type="pres">
      <dgm:prSet presAssocID="{4F6F3649-D3EC-4529-AF28-5DD24063789D}" presName="sibSpaceTwo" presStyleCnt="0"/>
      <dgm:spPr/>
      <dgm:t>
        <a:bodyPr/>
        <a:lstStyle/>
        <a:p>
          <a:endParaRPr lang="ru-RU"/>
        </a:p>
      </dgm:t>
    </dgm:pt>
    <dgm:pt modelId="{FF7D18C8-8FFE-47D9-9361-F607F6020269}" type="pres">
      <dgm:prSet presAssocID="{DDFA07A5-1A67-4DCB-8E17-44BD24FECCED}" presName="vertTwo" presStyleCnt="0"/>
      <dgm:spPr/>
      <dgm:t>
        <a:bodyPr/>
        <a:lstStyle/>
        <a:p>
          <a:endParaRPr lang="ru-RU"/>
        </a:p>
      </dgm:t>
    </dgm:pt>
    <dgm:pt modelId="{A946A1D4-9AC1-4034-91CC-C5D4592FEFD0}" type="pres">
      <dgm:prSet presAssocID="{DDFA07A5-1A67-4DCB-8E17-44BD24FECC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936AF-B7F2-4714-BCBF-BE62EA2F24EF}" type="pres">
      <dgm:prSet presAssocID="{DDFA07A5-1A67-4DCB-8E17-44BD24FECCED}" presName="horzTwo" presStyleCnt="0"/>
      <dgm:spPr/>
      <dgm:t>
        <a:bodyPr/>
        <a:lstStyle/>
        <a:p>
          <a:endParaRPr lang="ru-RU"/>
        </a:p>
      </dgm:t>
    </dgm:pt>
  </dgm:ptLst>
  <dgm:cxnLst>
    <dgm:cxn modelId="{5BE395A2-21E9-4BFB-A24E-3BCEE30942B6}" srcId="{315E0DC4-3696-4A28-B536-6AB005E9CFC5}" destId="{39E158A5-E311-4474-9372-AD99C8C2F397}" srcOrd="0" destOrd="0" parTransId="{BEFE01DD-0D34-4E66-824B-DD495153A642}" sibTransId="{9CC75837-69A9-4B58-BC81-81F3EA0E3CBF}"/>
    <dgm:cxn modelId="{CAEB8C74-332C-42D1-A954-2A331879D935}" srcId="{39E158A5-E311-4474-9372-AD99C8C2F397}" destId="{DDFA07A5-1A67-4DCB-8E17-44BD24FECCED}" srcOrd="1" destOrd="0" parTransId="{2A11EBAF-7897-4463-9CD1-B500497C3285}" sibTransId="{D6AF249E-0DBD-4FAC-9EE1-F823200FFE47}"/>
    <dgm:cxn modelId="{87677D6C-1EF2-4290-9F30-6B817D56EB71}" srcId="{39E158A5-E311-4474-9372-AD99C8C2F397}" destId="{4655C1A4-AA4F-47A8-BAFB-41A851E6C219}" srcOrd="0" destOrd="0" parTransId="{2A1DD06C-59EC-4395-9840-3EE8EE5CBDA7}" sibTransId="{4F6F3649-D3EC-4529-AF28-5DD24063789D}"/>
    <dgm:cxn modelId="{6A2D96E3-D183-4CF9-8F82-EF6C30C32C49}" type="presOf" srcId="{315E0DC4-3696-4A28-B536-6AB005E9CFC5}" destId="{667FD2FA-58C5-4E81-87C4-975E0A66EA93}" srcOrd="0" destOrd="0" presId="urn:microsoft.com/office/officeart/2005/8/layout/hierarchy4"/>
    <dgm:cxn modelId="{0AD6D96E-9571-4373-B0D9-2DA837AFA05D}" type="presOf" srcId="{4655C1A4-AA4F-47A8-BAFB-41A851E6C219}" destId="{5CBC812D-9D5C-44A4-BBED-962FF8EC3258}" srcOrd="0" destOrd="0" presId="urn:microsoft.com/office/officeart/2005/8/layout/hierarchy4"/>
    <dgm:cxn modelId="{980417E9-91FB-4C42-BD8B-BA05E6408899}" type="presOf" srcId="{39E158A5-E311-4474-9372-AD99C8C2F397}" destId="{6D62DF63-DFA6-4443-8DDE-80A0F449849F}" srcOrd="0" destOrd="0" presId="urn:microsoft.com/office/officeart/2005/8/layout/hierarchy4"/>
    <dgm:cxn modelId="{DD87E9D4-2BDC-40F0-9291-780240B25338}" type="presOf" srcId="{DDFA07A5-1A67-4DCB-8E17-44BD24FECCED}" destId="{A946A1D4-9AC1-4034-91CC-C5D4592FEFD0}" srcOrd="0" destOrd="0" presId="urn:microsoft.com/office/officeart/2005/8/layout/hierarchy4"/>
    <dgm:cxn modelId="{B70892AC-1A42-4F0B-B8D7-F5B495D046C0}" type="presParOf" srcId="{667FD2FA-58C5-4E81-87C4-975E0A66EA93}" destId="{B7A22692-4773-4DA7-A47E-A3F705FA5838}" srcOrd="0" destOrd="0" presId="urn:microsoft.com/office/officeart/2005/8/layout/hierarchy4"/>
    <dgm:cxn modelId="{FAB40409-8B32-43F9-867F-FF6419DD237D}" type="presParOf" srcId="{B7A22692-4773-4DA7-A47E-A3F705FA5838}" destId="{6D62DF63-DFA6-4443-8DDE-80A0F449849F}" srcOrd="0" destOrd="0" presId="urn:microsoft.com/office/officeart/2005/8/layout/hierarchy4"/>
    <dgm:cxn modelId="{124DDC7E-64B8-42A2-94D9-733DB6103F8C}" type="presParOf" srcId="{B7A22692-4773-4DA7-A47E-A3F705FA5838}" destId="{74349CCB-AA19-42AC-AF93-99A6C9576267}" srcOrd="1" destOrd="0" presId="urn:microsoft.com/office/officeart/2005/8/layout/hierarchy4"/>
    <dgm:cxn modelId="{763A926A-00A7-4917-8775-6364D175F3D5}" type="presParOf" srcId="{B7A22692-4773-4DA7-A47E-A3F705FA5838}" destId="{74F71681-5144-4068-9736-71F12E50D52F}" srcOrd="2" destOrd="0" presId="urn:microsoft.com/office/officeart/2005/8/layout/hierarchy4"/>
    <dgm:cxn modelId="{331310E7-2096-419E-9FCB-31950C53DF0E}" type="presParOf" srcId="{74F71681-5144-4068-9736-71F12E50D52F}" destId="{3262B518-5A7C-489B-908F-AA2D3F954E66}" srcOrd="0" destOrd="0" presId="urn:microsoft.com/office/officeart/2005/8/layout/hierarchy4"/>
    <dgm:cxn modelId="{A24119C6-4357-4FAB-8088-75F5DEB2E901}" type="presParOf" srcId="{3262B518-5A7C-489B-908F-AA2D3F954E66}" destId="{5CBC812D-9D5C-44A4-BBED-962FF8EC3258}" srcOrd="0" destOrd="0" presId="urn:microsoft.com/office/officeart/2005/8/layout/hierarchy4"/>
    <dgm:cxn modelId="{04A7B77C-9472-49D1-917E-E903A7EEBB70}" type="presParOf" srcId="{3262B518-5A7C-489B-908F-AA2D3F954E66}" destId="{F9DAF32A-2D61-4070-A230-460DABB358B0}" srcOrd="1" destOrd="0" presId="urn:microsoft.com/office/officeart/2005/8/layout/hierarchy4"/>
    <dgm:cxn modelId="{4E76A930-A480-48D6-8865-52F5185646CA}" type="presParOf" srcId="{74F71681-5144-4068-9736-71F12E50D52F}" destId="{9D88B70A-BD7B-4A73-AC45-7B1A65E08597}" srcOrd="1" destOrd="0" presId="urn:microsoft.com/office/officeart/2005/8/layout/hierarchy4"/>
    <dgm:cxn modelId="{970383EE-DC5E-4B53-9FAF-88CBDE65CE31}" type="presParOf" srcId="{74F71681-5144-4068-9736-71F12E50D52F}" destId="{FF7D18C8-8FFE-47D9-9361-F607F6020269}" srcOrd="2" destOrd="0" presId="urn:microsoft.com/office/officeart/2005/8/layout/hierarchy4"/>
    <dgm:cxn modelId="{78A68185-4156-4D5E-8CE3-4FCEDF9F1D8B}" type="presParOf" srcId="{FF7D18C8-8FFE-47D9-9361-F607F6020269}" destId="{A946A1D4-9AC1-4034-91CC-C5D4592FEFD0}" srcOrd="0" destOrd="0" presId="urn:microsoft.com/office/officeart/2005/8/layout/hierarchy4"/>
    <dgm:cxn modelId="{E83D0CB4-5896-4BF9-AB79-ED4E4F0CB654}" type="presParOf" srcId="{FF7D18C8-8FFE-47D9-9361-F607F6020269}" destId="{0F1936AF-B7F2-4714-BCBF-BE62EA2F24E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B0AF6A-3938-47A7-9433-9650EDB5EA2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ACAC8-3D6F-416D-AE12-8A177E5EF273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Лицам, задействованным в проведении ГИА в ППЭ (в том числе общественным наблюдателям и представителям СМИ), запрещается</a:t>
          </a:r>
          <a:endParaRPr lang="ru-RU" dirty="0"/>
        </a:p>
      </dgm:t>
    </dgm:pt>
    <dgm:pt modelId="{F385D660-7A96-4394-B648-71408C71CF6C}" type="parTrans" cxnId="{AABFE3C1-F730-4B07-A9D2-BE04171C53C2}">
      <dgm:prSet/>
      <dgm:spPr/>
      <dgm:t>
        <a:bodyPr/>
        <a:lstStyle/>
        <a:p>
          <a:endParaRPr lang="ru-RU"/>
        </a:p>
      </dgm:t>
    </dgm:pt>
    <dgm:pt modelId="{31FC6134-5C8D-415F-85E6-95AA0493A31C}" type="sibTrans" cxnId="{AABFE3C1-F730-4B07-A9D2-BE04171C53C2}">
      <dgm:prSet/>
      <dgm:spPr/>
      <dgm:t>
        <a:bodyPr/>
        <a:lstStyle/>
        <a:p>
          <a:endParaRPr lang="ru-RU"/>
        </a:p>
      </dgm:t>
    </dgm:pt>
    <dgm:pt modelId="{F664591C-9550-4F61-AE82-B982E5CD8D1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передавать участникам средства связи, электронно-вычислительную технику</a:t>
          </a:r>
          <a:endParaRPr lang="ru-RU" sz="1800" dirty="0"/>
        </a:p>
      </dgm:t>
    </dgm:pt>
    <dgm:pt modelId="{6E6963C0-D796-4EC6-9E6C-87D5CDBD6213}" type="parTrans" cxnId="{8F77B207-D78E-4235-99A7-245373059C1A}">
      <dgm:prSet/>
      <dgm:spPr/>
      <dgm:t>
        <a:bodyPr/>
        <a:lstStyle/>
        <a:p>
          <a:endParaRPr lang="ru-RU"/>
        </a:p>
      </dgm:t>
    </dgm:pt>
    <dgm:pt modelId="{5563AAE8-2035-4263-B468-4465FD629D91}" type="sibTrans" cxnId="{8F77B207-D78E-4235-99A7-245373059C1A}">
      <dgm:prSet/>
      <dgm:spPr/>
      <dgm:t>
        <a:bodyPr/>
        <a:lstStyle/>
        <a:p>
          <a:endParaRPr lang="ru-RU"/>
        </a:p>
      </dgm:t>
    </dgm:pt>
    <dgm:pt modelId="{3B09EFB5-35EE-4ED7-A341-C557C13B8E92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выносить из аудитории </a:t>
          </a:r>
          <a:br>
            <a:rPr lang="ru-RU" dirty="0" smtClean="0"/>
          </a:br>
          <a:r>
            <a:rPr lang="ru-RU" dirty="0" smtClean="0"/>
            <a:t>и ППЭ экзаменационные материалы на бумажном </a:t>
          </a:r>
          <a:br>
            <a:rPr lang="ru-RU" dirty="0" smtClean="0"/>
          </a:br>
          <a:r>
            <a:rPr lang="ru-RU" dirty="0" smtClean="0"/>
            <a:t>или электронном носителе</a:t>
          </a:r>
          <a:endParaRPr lang="ru-RU" dirty="0"/>
        </a:p>
      </dgm:t>
    </dgm:pt>
    <dgm:pt modelId="{EA4264E1-F055-4BAD-80D7-73D2B6CDBB53}" type="parTrans" cxnId="{D7FD78E0-E8AF-46DE-83AB-517812F24BC0}">
      <dgm:prSet/>
      <dgm:spPr/>
      <dgm:t>
        <a:bodyPr/>
        <a:lstStyle/>
        <a:p>
          <a:endParaRPr lang="ru-RU"/>
        </a:p>
      </dgm:t>
    </dgm:pt>
    <dgm:pt modelId="{48C68D3C-1A16-4F13-A7C9-44C3E9588C37}" type="sibTrans" cxnId="{D7FD78E0-E8AF-46DE-83AB-517812F24BC0}">
      <dgm:prSet/>
      <dgm:spPr/>
      <dgm:t>
        <a:bodyPr/>
        <a:lstStyle/>
        <a:p>
          <a:endParaRPr lang="ru-RU"/>
        </a:p>
      </dgm:t>
    </dgm:pt>
    <dgm:pt modelId="{7BF5B2F5-6E20-496D-AC0C-93929C8C19E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оказывать</a:t>
          </a:r>
          <a:r>
            <a:rPr lang="ru-RU" sz="3700" dirty="0" smtClean="0"/>
            <a:t> </a:t>
          </a:r>
          <a:r>
            <a:rPr lang="ru-RU" sz="1800" dirty="0" smtClean="0"/>
            <a:t>содействие участникам</a:t>
          </a:r>
          <a:endParaRPr lang="ru-RU" sz="1800" dirty="0"/>
        </a:p>
      </dgm:t>
    </dgm:pt>
    <dgm:pt modelId="{42892FF0-7E6B-42C7-B97C-68E2B01407AE}" type="sibTrans" cxnId="{F5C63F48-B9DF-448A-8F5E-C2187F8D7E82}">
      <dgm:prSet/>
      <dgm:spPr/>
      <dgm:t>
        <a:bodyPr/>
        <a:lstStyle/>
        <a:p>
          <a:endParaRPr lang="ru-RU"/>
        </a:p>
      </dgm:t>
    </dgm:pt>
    <dgm:pt modelId="{FC465AC2-4682-4201-A924-5699B9031D87}" type="parTrans" cxnId="{F5C63F48-B9DF-448A-8F5E-C2187F8D7E82}">
      <dgm:prSet/>
      <dgm:spPr/>
      <dgm:t>
        <a:bodyPr/>
        <a:lstStyle/>
        <a:p>
          <a:endParaRPr lang="ru-RU"/>
        </a:p>
      </dgm:t>
    </dgm:pt>
    <dgm:pt modelId="{07D799D8-BA75-4290-8254-E596C33645D3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фотографировать экзаменационные материалы</a:t>
          </a:r>
          <a:endParaRPr lang="ru-RU" sz="1800" dirty="0"/>
        </a:p>
      </dgm:t>
    </dgm:pt>
    <dgm:pt modelId="{1B576C73-DECE-42DB-8276-BDB4A5B97814}" type="sibTrans" cxnId="{3053D784-C89C-4E7C-A5B5-5886DBAD3446}">
      <dgm:prSet/>
      <dgm:spPr/>
      <dgm:t>
        <a:bodyPr/>
        <a:lstStyle/>
        <a:p>
          <a:endParaRPr lang="ru-RU"/>
        </a:p>
      </dgm:t>
    </dgm:pt>
    <dgm:pt modelId="{F2FC159E-8E7D-4CC4-8B12-A6B37D154071}" type="parTrans" cxnId="{3053D784-C89C-4E7C-A5B5-5886DBAD3446}">
      <dgm:prSet/>
      <dgm:spPr/>
      <dgm:t>
        <a:bodyPr/>
        <a:lstStyle/>
        <a:p>
          <a:endParaRPr lang="ru-RU"/>
        </a:p>
      </dgm:t>
    </dgm:pt>
    <dgm:pt modelId="{7EA50B23-F656-45BA-B309-2994D624D79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передавать участникам справочные материалы, письменные заметки и иные средства хранения и передачи информации</a:t>
          </a:r>
          <a:endParaRPr lang="ru-RU" sz="1800" dirty="0"/>
        </a:p>
      </dgm:t>
    </dgm:pt>
    <dgm:pt modelId="{E285A393-F90F-47FF-AE5A-0138B6BE4F1D}" type="parTrans" cxnId="{B8D2A581-3B8B-42BB-8350-71478F8ABB6E}">
      <dgm:prSet/>
      <dgm:spPr/>
      <dgm:t>
        <a:bodyPr/>
        <a:lstStyle/>
        <a:p>
          <a:endParaRPr lang="ru-RU"/>
        </a:p>
      </dgm:t>
    </dgm:pt>
    <dgm:pt modelId="{C174C1A2-A206-48BD-9A6A-D71C1991B28D}" type="sibTrans" cxnId="{B8D2A581-3B8B-42BB-8350-71478F8ABB6E}">
      <dgm:prSet/>
      <dgm:spPr/>
      <dgm:t>
        <a:bodyPr/>
        <a:lstStyle/>
        <a:p>
          <a:endParaRPr lang="ru-RU"/>
        </a:p>
      </dgm:t>
    </dgm:pt>
    <dgm:pt modelId="{29AE6D63-8BD4-4177-B087-A2C70289F27D}" type="pres">
      <dgm:prSet presAssocID="{69B0AF6A-3938-47A7-9433-9650EDB5EA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5DD8C6-E345-4E8E-855B-2DDC92588BF7}" type="pres">
      <dgm:prSet presAssocID="{E60ACAC8-3D6F-416D-AE12-8A177E5EF273}" presName="vertOne" presStyleCnt="0"/>
      <dgm:spPr/>
      <dgm:t>
        <a:bodyPr/>
        <a:lstStyle/>
        <a:p>
          <a:endParaRPr lang="ru-RU"/>
        </a:p>
      </dgm:t>
    </dgm:pt>
    <dgm:pt modelId="{218928B0-C01D-46EE-B5E5-E672060E6677}" type="pres">
      <dgm:prSet presAssocID="{E60ACAC8-3D6F-416D-AE12-8A177E5EF273}" presName="txOne" presStyleLbl="node0" presStyleIdx="0" presStyleCnt="1" custScaleY="42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46610-7838-43F5-A02C-F4AE8C73F36A}" type="pres">
      <dgm:prSet presAssocID="{E60ACAC8-3D6F-416D-AE12-8A177E5EF273}" presName="parTransOne" presStyleCnt="0"/>
      <dgm:spPr/>
      <dgm:t>
        <a:bodyPr/>
        <a:lstStyle/>
        <a:p>
          <a:endParaRPr lang="ru-RU"/>
        </a:p>
      </dgm:t>
    </dgm:pt>
    <dgm:pt modelId="{32265AA7-81F8-4A9A-82D2-DEC838B0B2ED}" type="pres">
      <dgm:prSet presAssocID="{E60ACAC8-3D6F-416D-AE12-8A177E5EF273}" presName="horzOne" presStyleCnt="0"/>
      <dgm:spPr/>
      <dgm:t>
        <a:bodyPr/>
        <a:lstStyle/>
        <a:p>
          <a:endParaRPr lang="ru-RU"/>
        </a:p>
      </dgm:t>
    </dgm:pt>
    <dgm:pt modelId="{3E99230F-B413-4002-8B23-853ACC884650}" type="pres">
      <dgm:prSet presAssocID="{07D799D8-BA75-4290-8254-E596C33645D3}" presName="vertTwo" presStyleCnt="0"/>
      <dgm:spPr/>
      <dgm:t>
        <a:bodyPr/>
        <a:lstStyle/>
        <a:p>
          <a:endParaRPr lang="ru-RU"/>
        </a:p>
      </dgm:t>
    </dgm:pt>
    <dgm:pt modelId="{F9AB51E0-3C79-4F90-8E8F-CFADD58EF72E}" type="pres">
      <dgm:prSet presAssocID="{07D799D8-BA75-4290-8254-E596C33645D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3482D-5FD2-474E-9101-5370BB9D6AD1}" type="pres">
      <dgm:prSet presAssocID="{07D799D8-BA75-4290-8254-E596C33645D3}" presName="parTransTwo" presStyleCnt="0"/>
      <dgm:spPr/>
      <dgm:t>
        <a:bodyPr/>
        <a:lstStyle/>
        <a:p>
          <a:endParaRPr lang="ru-RU"/>
        </a:p>
      </dgm:t>
    </dgm:pt>
    <dgm:pt modelId="{ABD56D35-8152-4A2B-8FD3-A6C9B86863D6}" type="pres">
      <dgm:prSet presAssocID="{07D799D8-BA75-4290-8254-E596C33645D3}" presName="horzTwo" presStyleCnt="0"/>
      <dgm:spPr/>
      <dgm:t>
        <a:bodyPr/>
        <a:lstStyle/>
        <a:p>
          <a:endParaRPr lang="ru-RU"/>
        </a:p>
      </dgm:t>
    </dgm:pt>
    <dgm:pt modelId="{AAE3E161-2F74-4B6A-B05F-B98299DDD0AC}" type="pres">
      <dgm:prSet presAssocID="{F664591C-9550-4F61-AE82-B982E5CD8D10}" presName="vertThree" presStyleCnt="0"/>
      <dgm:spPr/>
      <dgm:t>
        <a:bodyPr/>
        <a:lstStyle/>
        <a:p>
          <a:endParaRPr lang="ru-RU"/>
        </a:p>
      </dgm:t>
    </dgm:pt>
    <dgm:pt modelId="{0C85F57B-E51E-4985-B4B9-1F013401BD36}" type="pres">
      <dgm:prSet presAssocID="{F664591C-9550-4F61-AE82-B982E5CD8D1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078E6-7441-4FAB-ACAF-5C74FA812B71}" type="pres">
      <dgm:prSet presAssocID="{F664591C-9550-4F61-AE82-B982E5CD8D10}" presName="horzThree" presStyleCnt="0"/>
      <dgm:spPr/>
      <dgm:t>
        <a:bodyPr/>
        <a:lstStyle/>
        <a:p>
          <a:endParaRPr lang="ru-RU"/>
        </a:p>
      </dgm:t>
    </dgm:pt>
    <dgm:pt modelId="{B296D0C4-89F5-437D-B234-0CE3F2399C1F}" type="pres">
      <dgm:prSet presAssocID="{1B576C73-DECE-42DB-8276-BDB4A5B97814}" presName="sibSpaceTwo" presStyleCnt="0"/>
      <dgm:spPr/>
      <dgm:t>
        <a:bodyPr/>
        <a:lstStyle/>
        <a:p>
          <a:endParaRPr lang="ru-RU"/>
        </a:p>
      </dgm:t>
    </dgm:pt>
    <dgm:pt modelId="{7E1E60FD-A43F-42BA-8ED3-3598289B6A3F}" type="pres">
      <dgm:prSet presAssocID="{7EA50B23-F656-45BA-B309-2994D624D79A}" presName="vertTwo" presStyleCnt="0"/>
      <dgm:spPr/>
    </dgm:pt>
    <dgm:pt modelId="{0627096C-19E0-447B-90EA-106EB731EBD4}" type="pres">
      <dgm:prSet presAssocID="{7EA50B23-F656-45BA-B309-2994D624D79A}" presName="txTwo" presStyleLbl="node2" presStyleIdx="1" presStyleCnt="3" custScaleY="125644" custLinFactNeighborX="465" custLinFactNeighborY="55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A6DCE2-7EEF-4D18-A179-6862A2AC80E8}" type="pres">
      <dgm:prSet presAssocID="{7EA50B23-F656-45BA-B309-2994D624D79A}" presName="horzTwo" presStyleCnt="0"/>
      <dgm:spPr/>
    </dgm:pt>
    <dgm:pt modelId="{E9172082-3E47-4D13-95FD-826FBFF71932}" type="pres">
      <dgm:prSet presAssocID="{C174C1A2-A206-48BD-9A6A-D71C1991B28D}" presName="sibSpaceTwo" presStyleCnt="0"/>
      <dgm:spPr/>
    </dgm:pt>
    <dgm:pt modelId="{1B607270-4B20-4C3E-A747-79D80EA3ED2A}" type="pres">
      <dgm:prSet presAssocID="{7BF5B2F5-6E20-496D-AC0C-93929C8C19EA}" presName="vertTwo" presStyleCnt="0"/>
      <dgm:spPr/>
      <dgm:t>
        <a:bodyPr/>
        <a:lstStyle/>
        <a:p>
          <a:endParaRPr lang="ru-RU"/>
        </a:p>
      </dgm:t>
    </dgm:pt>
    <dgm:pt modelId="{95E0C996-C23F-40E1-9D65-784A4C9FDD93}" type="pres">
      <dgm:prSet presAssocID="{7BF5B2F5-6E20-496D-AC0C-93929C8C19EA}" presName="txTwo" presStyleLbl="node2" presStyleIdx="2" presStyleCnt="3" custLinFactNeighborX="-609" custLinFactNeighborY="-4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770A0-60E1-4520-9C23-0F18F9C01189}" type="pres">
      <dgm:prSet presAssocID="{7BF5B2F5-6E20-496D-AC0C-93929C8C19EA}" presName="parTransTwo" presStyleCnt="0"/>
      <dgm:spPr/>
      <dgm:t>
        <a:bodyPr/>
        <a:lstStyle/>
        <a:p>
          <a:endParaRPr lang="ru-RU"/>
        </a:p>
      </dgm:t>
    </dgm:pt>
    <dgm:pt modelId="{3B024B97-1912-4D53-956C-771065ED1D03}" type="pres">
      <dgm:prSet presAssocID="{7BF5B2F5-6E20-496D-AC0C-93929C8C19EA}" presName="horzTwo" presStyleCnt="0"/>
      <dgm:spPr/>
      <dgm:t>
        <a:bodyPr/>
        <a:lstStyle/>
        <a:p>
          <a:endParaRPr lang="ru-RU"/>
        </a:p>
      </dgm:t>
    </dgm:pt>
    <dgm:pt modelId="{17B707EE-C894-45BE-B0F0-74E2433F6190}" type="pres">
      <dgm:prSet presAssocID="{3B09EFB5-35EE-4ED7-A341-C557C13B8E92}" presName="vertThree" presStyleCnt="0"/>
      <dgm:spPr/>
      <dgm:t>
        <a:bodyPr/>
        <a:lstStyle/>
        <a:p>
          <a:endParaRPr lang="ru-RU"/>
        </a:p>
      </dgm:t>
    </dgm:pt>
    <dgm:pt modelId="{48E71378-B786-4C02-9221-DD2F22437F66}" type="pres">
      <dgm:prSet presAssocID="{3B09EFB5-35EE-4ED7-A341-C557C13B8E9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905DD-31BA-4AF5-A252-E6ABCE331730}" type="pres">
      <dgm:prSet presAssocID="{3B09EFB5-35EE-4ED7-A341-C557C13B8E92}" presName="horzThree" presStyleCnt="0"/>
      <dgm:spPr/>
      <dgm:t>
        <a:bodyPr/>
        <a:lstStyle/>
        <a:p>
          <a:endParaRPr lang="ru-RU"/>
        </a:p>
      </dgm:t>
    </dgm:pt>
  </dgm:ptLst>
  <dgm:cxnLst>
    <dgm:cxn modelId="{AABFE3C1-F730-4B07-A9D2-BE04171C53C2}" srcId="{69B0AF6A-3938-47A7-9433-9650EDB5EA2A}" destId="{E60ACAC8-3D6F-416D-AE12-8A177E5EF273}" srcOrd="0" destOrd="0" parTransId="{F385D660-7A96-4394-B648-71408C71CF6C}" sibTransId="{31FC6134-5C8D-415F-85E6-95AA0493A31C}"/>
    <dgm:cxn modelId="{4AA60472-F873-4E5A-9F97-ED4BE9FA65F1}" type="presOf" srcId="{F664591C-9550-4F61-AE82-B982E5CD8D10}" destId="{0C85F57B-E51E-4985-B4B9-1F013401BD36}" srcOrd="0" destOrd="0" presId="urn:microsoft.com/office/officeart/2005/8/layout/hierarchy4"/>
    <dgm:cxn modelId="{7190A594-2449-4CBC-A7D7-68E5F10DC4C0}" type="presOf" srcId="{3B09EFB5-35EE-4ED7-A341-C557C13B8E92}" destId="{48E71378-B786-4C02-9221-DD2F22437F66}" srcOrd="0" destOrd="0" presId="urn:microsoft.com/office/officeart/2005/8/layout/hierarchy4"/>
    <dgm:cxn modelId="{D7FD78E0-E8AF-46DE-83AB-517812F24BC0}" srcId="{7BF5B2F5-6E20-496D-AC0C-93929C8C19EA}" destId="{3B09EFB5-35EE-4ED7-A341-C557C13B8E92}" srcOrd="0" destOrd="0" parTransId="{EA4264E1-F055-4BAD-80D7-73D2B6CDBB53}" sibTransId="{48C68D3C-1A16-4F13-A7C9-44C3E9588C37}"/>
    <dgm:cxn modelId="{56860C0F-1415-492A-9EBE-F928F56ECD1F}" type="presOf" srcId="{E60ACAC8-3D6F-416D-AE12-8A177E5EF273}" destId="{218928B0-C01D-46EE-B5E5-E672060E6677}" srcOrd="0" destOrd="0" presId="urn:microsoft.com/office/officeart/2005/8/layout/hierarchy4"/>
    <dgm:cxn modelId="{09963DFC-DD2B-4684-97B9-D30BB2A9B8A5}" type="presOf" srcId="{7EA50B23-F656-45BA-B309-2994D624D79A}" destId="{0627096C-19E0-447B-90EA-106EB731EBD4}" srcOrd="0" destOrd="0" presId="urn:microsoft.com/office/officeart/2005/8/layout/hierarchy4"/>
    <dgm:cxn modelId="{8F77B207-D78E-4235-99A7-245373059C1A}" srcId="{07D799D8-BA75-4290-8254-E596C33645D3}" destId="{F664591C-9550-4F61-AE82-B982E5CD8D10}" srcOrd="0" destOrd="0" parTransId="{6E6963C0-D796-4EC6-9E6C-87D5CDBD6213}" sibTransId="{5563AAE8-2035-4263-B468-4465FD629D91}"/>
    <dgm:cxn modelId="{110E7C2E-417D-4C7A-A037-4B5E175015A1}" type="presOf" srcId="{69B0AF6A-3938-47A7-9433-9650EDB5EA2A}" destId="{29AE6D63-8BD4-4177-B087-A2C70289F27D}" srcOrd="0" destOrd="0" presId="urn:microsoft.com/office/officeart/2005/8/layout/hierarchy4"/>
    <dgm:cxn modelId="{F5C63F48-B9DF-448A-8F5E-C2187F8D7E82}" srcId="{E60ACAC8-3D6F-416D-AE12-8A177E5EF273}" destId="{7BF5B2F5-6E20-496D-AC0C-93929C8C19EA}" srcOrd="2" destOrd="0" parTransId="{FC465AC2-4682-4201-A924-5699B9031D87}" sibTransId="{42892FF0-7E6B-42C7-B97C-68E2B01407AE}"/>
    <dgm:cxn modelId="{B8D2A581-3B8B-42BB-8350-71478F8ABB6E}" srcId="{E60ACAC8-3D6F-416D-AE12-8A177E5EF273}" destId="{7EA50B23-F656-45BA-B309-2994D624D79A}" srcOrd="1" destOrd="0" parTransId="{E285A393-F90F-47FF-AE5A-0138B6BE4F1D}" sibTransId="{C174C1A2-A206-48BD-9A6A-D71C1991B28D}"/>
    <dgm:cxn modelId="{813BE958-E35B-4698-83C6-EAC0CC9E9CB4}" type="presOf" srcId="{07D799D8-BA75-4290-8254-E596C33645D3}" destId="{F9AB51E0-3C79-4F90-8E8F-CFADD58EF72E}" srcOrd="0" destOrd="0" presId="urn:microsoft.com/office/officeart/2005/8/layout/hierarchy4"/>
    <dgm:cxn modelId="{3053D784-C89C-4E7C-A5B5-5886DBAD3446}" srcId="{E60ACAC8-3D6F-416D-AE12-8A177E5EF273}" destId="{07D799D8-BA75-4290-8254-E596C33645D3}" srcOrd="0" destOrd="0" parTransId="{F2FC159E-8E7D-4CC4-8B12-A6B37D154071}" sibTransId="{1B576C73-DECE-42DB-8276-BDB4A5B97814}"/>
    <dgm:cxn modelId="{DB2D003F-890A-4BBC-8140-F25C023D317B}" type="presOf" srcId="{7BF5B2F5-6E20-496D-AC0C-93929C8C19EA}" destId="{95E0C996-C23F-40E1-9D65-784A4C9FDD93}" srcOrd="0" destOrd="0" presId="urn:microsoft.com/office/officeart/2005/8/layout/hierarchy4"/>
    <dgm:cxn modelId="{00E49C54-5B84-4E42-B5C8-379B31C1BD49}" type="presParOf" srcId="{29AE6D63-8BD4-4177-B087-A2C70289F27D}" destId="{215DD8C6-E345-4E8E-855B-2DDC92588BF7}" srcOrd="0" destOrd="0" presId="urn:microsoft.com/office/officeart/2005/8/layout/hierarchy4"/>
    <dgm:cxn modelId="{01BC19F3-1F99-4C14-A646-9310D4A058AA}" type="presParOf" srcId="{215DD8C6-E345-4E8E-855B-2DDC92588BF7}" destId="{218928B0-C01D-46EE-B5E5-E672060E6677}" srcOrd="0" destOrd="0" presId="urn:microsoft.com/office/officeart/2005/8/layout/hierarchy4"/>
    <dgm:cxn modelId="{03B3E870-332E-463C-9BFD-959CB4173B73}" type="presParOf" srcId="{215DD8C6-E345-4E8E-855B-2DDC92588BF7}" destId="{E6B46610-7838-43F5-A02C-F4AE8C73F36A}" srcOrd="1" destOrd="0" presId="urn:microsoft.com/office/officeart/2005/8/layout/hierarchy4"/>
    <dgm:cxn modelId="{DECAC50B-20A4-4513-ADA9-63A6A8B1B3D5}" type="presParOf" srcId="{215DD8C6-E345-4E8E-855B-2DDC92588BF7}" destId="{32265AA7-81F8-4A9A-82D2-DEC838B0B2ED}" srcOrd="2" destOrd="0" presId="urn:microsoft.com/office/officeart/2005/8/layout/hierarchy4"/>
    <dgm:cxn modelId="{03B0B514-D988-40AA-A820-D82FF28777EB}" type="presParOf" srcId="{32265AA7-81F8-4A9A-82D2-DEC838B0B2ED}" destId="{3E99230F-B413-4002-8B23-853ACC884650}" srcOrd="0" destOrd="0" presId="urn:microsoft.com/office/officeart/2005/8/layout/hierarchy4"/>
    <dgm:cxn modelId="{B00997C2-ECCB-4AFB-9345-CA6CABEE1E17}" type="presParOf" srcId="{3E99230F-B413-4002-8B23-853ACC884650}" destId="{F9AB51E0-3C79-4F90-8E8F-CFADD58EF72E}" srcOrd="0" destOrd="0" presId="urn:microsoft.com/office/officeart/2005/8/layout/hierarchy4"/>
    <dgm:cxn modelId="{F56BF8C6-5D39-4626-9FC3-6F5CECA200DC}" type="presParOf" srcId="{3E99230F-B413-4002-8B23-853ACC884650}" destId="{3313482D-5FD2-474E-9101-5370BB9D6AD1}" srcOrd="1" destOrd="0" presId="urn:microsoft.com/office/officeart/2005/8/layout/hierarchy4"/>
    <dgm:cxn modelId="{A4C2AF29-1765-4FA9-94B3-7034069A91AB}" type="presParOf" srcId="{3E99230F-B413-4002-8B23-853ACC884650}" destId="{ABD56D35-8152-4A2B-8FD3-A6C9B86863D6}" srcOrd="2" destOrd="0" presId="urn:microsoft.com/office/officeart/2005/8/layout/hierarchy4"/>
    <dgm:cxn modelId="{BC1C1809-9F90-46FD-9565-AB853126FA0A}" type="presParOf" srcId="{ABD56D35-8152-4A2B-8FD3-A6C9B86863D6}" destId="{AAE3E161-2F74-4B6A-B05F-B98299DDD0AC}" srcOrd="0" destOrd="0" presId="urn:microsoft.com/office/officeart/2005/8/layout/hierarchy4"/>
    <dgm:cxn modelId="{0107DABA-BBAD-46B8-92B2-CD85501C36DD}" type="presParOf" srcId="{AAE3E161-2F74-4B6A-B05F-B98299DDD0AC}" destId="{0C85F57B-E51E-4985-B4B9-1F013401BD36}" srcOrd="0" destOrd="0" presId="urn:microsoft.com/office/officeart/2005/8/layout/hierarchy4"/>
    <dgm:cxn modelId="{DC06978B-F644-410D-9D7B-226E791F66A8}" type="presParOf" srcId="{AAE3E161-2F74-4B6A-B05F-B98299DDD0AC}" destId="{FB0078E6-7441-4FAB-ACAF-5C74FA812B71}" srcOrd="1" destOrd="0" presId="urn:microsoft.com/office/officeart/2005/8/layout/hierarchy4"/>
    <dgm:cxn modelId="{C626710D-51BB-43BB-968D-BE8460DD55C4}" type="presParOf" srcId="{32265AA7-81F8-4A9A-82D2-DEC838B0B2ED}" destId="{B296D0C4-89F5-437D-B234-0CE3F2399C1F}" srcOrd="1" destOrd="0" presId="urn:microsoft.com/office/officeart/2005/8/layout/hierarchy4"/>
    <dgm:cxn modelId="{9F0FA34F-96F5-4798-8AB6-6706D02AAF26}" type="presParOf" srcId="{32265AA7-81F8-4A9A-82D2-DEC838B0B2ED}" destId="{7E1E60FD-A43F-42BA-8ED3-3598289B6A3F}" srcOrd="2" destOrd="0" presId="urn:microsoft.com/office/officeart/2005/8/layout/hierarchy4"/>
    <dgm:cxn modelId="{A83998EA-8031-450E-B5BE-25EDF7DD69B7}" type="presParOf" srcId="{7E1E60FD-A43F-42BA-8ED3-3598289B6A3F}" destId="{0627096C-19E0-447B-90EA-106EB731EBD4}" srcOrd="0" destOrd="0" presId="urn:microsoft.com/office/officeart/2005/8/layout/hierarchy4"/>
    <dgm:cxn modelId="{D42B0279-2B51-4D94-AAA5-F0B70471F92C}" type="presParOf" srcId="{7E1E60FD-A43F-42BA-8ED3-3598289B6A3F}" destId="{66A6DCE2-7EEF-4D18-A179-6862A2AC80E8}" srcOrd="1" destOrd="0" presId="urn:microsoft.com/office/officeart/2005/8/layout/hierarchy4"/>
    <dgm:cxn modelId="{B57401ED-06D5-4465-A192-EAA4833639A9}" type="presParOf" srcId="{32265AA7-81F8-4A9A-82D2-DEC838B0B2ED}" destId="{E9172082-3E47-4D13-95FD-826FBFF71932}" srcOrd="3" destOrd="0" presId="urn:microsoft.com/office/officeart/2005/8/layout/hierarchy4"/>
    <dgm:cxn modelId="{90AAC3FF-5296-4E62-8BE6-8601A3FC3D22}" type="presParOf" srcId="{32265AA7-81F8-4A9A-82D2-DEC838B0B2ED}" destId="{1B607270-4B20-4C3E-A747-79D80EA3ED2A}" srcOrd="4" destOrd="0" presId="urn:microsoft.com/office/officeart/2005/8/layout/hierarchy4"/>
    <dgm:cxn modelId="{48D48273-4DF0-4D55-93B6-8830BD00999F}" type="presParOf" srcId="{1B607270-4B20-4C3E-A747-79D80EA3ED2A}" destId="{95E0C996-C23F-40E1-9D65-784A4C9FDD93}" srcOrd="0" destOrd="0" presId="urn:microsoft.com/office/officeart/2005/8/layout/hierarchy4"/>
    <dgm:cxn modelId="{A8394F03-7EC9-4664-A017-BA418F094EA2}" type="presParOf" srcId="{1B607270-4B20-4C3E-A747-79D80EA3ED2A}" destId="{6B8770A0-60E1-4520-9C23-0F18F9C01189}" srcOrd="1" destOrd="0" presId="urn:microsoft.com/office/officeart/2005/8/layout/hierarchy4"/>
    <dgm:cxn modelId="{3E671EF6-4D97-41F7-97A8-76751DE483F0}" type="presParOf" srcId="{1B607270-4B20-4C3E-A747-79D80EA3ED2A}" destId="{3B024B97-1912-4D53-956C-771065ED1D03}" srcOrd="2" destOrd="0" presId="urn:microsoft.com/office/officeart/2005/8/layout/hierarchy4"/>
    <dgm:cxn modelId="{8CB54C8B-88D7-4C48-9F4C-21A75F7956DE}" type="presParOf" srcId="{3B024B97-1912-4D53-956C-771065ED1D03}" destId="{17B707EE-C894-45BE-B0F0-74E2433F6190}" srcOrd="0" destOrd="0" presId="urn:microsoft.com/office/officeart/2005/8/layout/hierarchy4"/>
    <dgm:cxn modelId="{295ADB84-5825-4577-ADFB-C5CB7DE624F5}" type="presParOf" srcId="{17B707EE-C894-45BE-B0F0-74E2433F6190}" destId="{48E71378-B786-4C02-9221-DD2F22437F66}" srcOrd="0" destOrd="0" presId="urn:microsoft.com/office/officeart/2005/8/layout/hierarchy4"/>
    <dgm:cxn modelId="{582232C7-1357-48DB-90FD-65635E68F21A}" type="presParOf" srcId="{17B707EE-C894-45BE-B0F0-74E2433F6190}" destId="{221905DD-31BA-4AF5-A252-E6ABCE3317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C96E77-2653-43A0-9AB6-B50CB6666A5C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8F509-4476-4616-8BCF-9FDD2C100411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уведомление о регистрации на экзамены средства связи;</a:t>
          </a:r>
          <a:endParaRPr lang="ru-RU" sz="1600" dirty="0"/>
        </a:p>
      </dgm:t>
    </dgm:pt>
    <dgm:pt modelId="{10A3D73C-4DCC-45A6-9C9F-C7934A64FE16}" type="par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76C65B26-C076-407F-88B3-7C9DF0B961FC}" type="sib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E6497D0-07F2-46A3-ADFE-71D9D3C117E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электронно-вычислительную технику;</a:t>
          </a:r>
          <a:endParaRPr lang="ru-RU" sz="1600" dirty="0"/>
        </a:p>
      </dgm:t>
    </dgm:pt>
    <dgm:pt modelId="{9C43CD7C-E328-4CB4-8F7E-E825765B8272}" type="par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4EAC0E32-71F0-49A3-8F4E-4044D460CD0A}" type="sib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89FC199B-B58B-4EDE-BCE1-7A4B2F6D4C8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фото-, аудио- и видеоаппаратуру;</a:t>
          </a:r>
          <a:endParaRPr lang="ru-RU" sz="1600" dirty="0"/>
        </a:p>
      </dgm:t>
    </dgm:pt>
    <dgm:pt modelId="{E32F2B10-4706-4712-BD1C-6AB6983C7D0B}" type="par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22956F4C-F557-4628-8B75-8F9C10FD345D}" type="sib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ABA1404-4769-418E-BD02-D30AB82A6B65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справочные материалы;</a:t>
          </a:r>
          <a:endParaRPr lang="ru-RU" sz="1600" dirty="0"/>
        </a:p>
      </dgm:t>
    </dgm:pt>
    <dgm:pt modelId="{2899E5BB-9DCB-4046-B71D-5EB984C59374}" type="par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02503FB-0A6A-44A9-AA1B-003F0F9A0023}" type="sib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C32A9FFF-2594-4672-B3ED-3F8276A2C48E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письменные заметки и иные средства хранения и передачи информации;</a:t>
          </a:r>
          <a:endParaRPr lang="ru-RU" sz="1600" dirty="0"/>
        </a:p>
      </dgm:t>
    </dgm:pt>
    <dgm:pt modelId="{50D06A70-475B-4111-8BE7-839C512F062C}" type="par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5F6C4A2-CACE-4B65-87EB-11C2281454D7}" type="sib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56F0AF4-9975-4EB4-8B73-BF6F764CF83C}">
      <dgm:prSet custT="1"/>
      <dgm:spPr>
        <a:solidFill>
          <a:srgbClr val="006AB3"/>
        </a:solidFill>
      </dgm:spPr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Запрещается выносить из аудиторий и ППЭ экзаменационные материалы на бумажном или электронном носителях, фотографировать экзаменационные материалы</a:t>
          </a:r>
          <a:endParaRPr lang="ru-RU" sz="1600" dirty="0"/>
        </a:p>
      </dgm:t>
    </dgm:pt>
    <dgm:pt modelId="{450AC1AD-AFEF-447A-939B-62FFCCA3E862}" type="par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23F9E18-E709-42C9-A698-EAE0231306C1}" type="sib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A49C7EC0-A357-4911-9B85-6EF670BC3DD1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Участникам запрещается иметь при себе:</a:t>
          </a:r>
          <a:endParaRPr lang="ru-RU" sz="1600" dirty="0"/>
        </a:p>
      </dgm:t>
    </dgm:pt>
    <dgm:pt modelId="{02584BC0-8430-489D-A685-3556ABA04772}" type="par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BA2AEFBA-A695-4461-B388-F5F332013BEA}" type="sib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B9E33B5-DB59-4789-85F2-69ADCD3B0B28}" type="pres">
      <dgm:prSet presAssocID="{A7C96E77-2653-43A0-9AB6-B50CB6666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5DD0D-1E25-41FF-BC03-D3AC8174B2BB}" type="pres">
      <dgm:prSet presAssocID="{A49C7EC0-A357-4911-9B85-6EF670BC3DD1}" presName="comp" presStyleCnt="0"/>
      <dgm:spPr/>
      <dgm:t>
        <a:bodyPr/>
        <a:lstStyle/>
        <a:p>
          <a:endParaRPr lang="ru-RU"/>
        </a:p>
      </dgm:t>
    </dgm:pt>
    <dgm:pt modelId="{D52C823A-499F-47C7-9ACC-A6DBC305993E}" type="pres">
      <dgm:prSet presAssocID="{A49C7EC0-A357-4911-9B85-6EF670BC3DD1}" presName="box" presStyleLbl="node1" presStyleIdx="0" presStyleCnt="7" custScaleY="99176"/>
      <dgm:spPr/>
      <dgm:t>
        <a:bodyPr/>
        <a:lstStyle/>
        <a:p>
          <a:endParaRPr lang="ru-RU"/>
        </a:p>
      </dgm:t>
    </dgm:pt>
    <dgm:pt modelId="{45C1DA77-5DFB-4D2A-8FBA-F1DB10F43AA8}" type="pres">
      <dgm:prSet presAssocID="{A49C7EC0-A357-4911-9B85-6EF670BC3DD1}" presName="img" presStyleLbl="fgImgPlace1" presStyleIdx="0" presStyleCnt="7" custScaleX="48965" custScaleY="113142" custLinFactNeighborX="275" custLinFactNeighborY="0"/>
      <dgm:spPr>
        <a:blipFill>
          <a:blip xmlns:r="http://schemas.openxmlformats.org/officeDocument/2006/relationships" r:embed="rId1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C276044-92D6-422B-B72F-59C1021575C2}" type="pres">
      <dgm:prSet presAssocID="{A49C7EC0-A357-4911-9B85-6EF670BC3DD1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889C-7F69-4437-BABE-5443E66E853A}" type="pres">
      <dgm:prSet presAssocID="{BA2AEFBA-A695-4461-B388-F5F332013BEA}" presName="spacer" presStyleCnt="0"/>
      <dgm:spPr/>
      <dgm:t>
        <a:bodyPr/>
        <a:lstStyle/>
        <a:p>
          <a:endParaRPr lang="ru-RU"/>
        </a:p>
      </dgm:t>
    </dgm:pt>
    <dgm:pt modelId="{CFD40146-3A58-42EE-AEDB-EF97D442BB7B}" type="pres">
      <dgm:prSet presAssocID="{02D8F509-4476-4616-8BCF-9FDD2C100411}" presName="comp" presStyleCnt="0"/>
      <dgm:spPr/>
      <dgm:t>
        <a:bodyPr/>
        <a:lstStyle/>
        <a:p>
          <a:endParaRPr lang="ru-RU"/>
        </a:p>
      </dgm:t>
    </dgm:pt>
    <dgm:pt modelId="{C641F526-517A-47CB-9D28-717E28BECA7D}" type="pres">
      <dgm:prSet presAssocID="{02D8F509-4476-4616-8BCF-9FDD2C100411}" presName="box" presStyleLbl="node1" presStyleIdx="1" presStyleCnt="7" custScaleY="99176"/>
      <dgm:spPr/>
      <dgm:t>
        <a:bodyPr/>
        <a:lstStyle/>
        <a:p>
          <a:endParaRPr lang="ru-RU"/>
        </a:p>
      </dgm:t>
    </dgm:pt>
    <dgm:pt modelId="{1239E6C2-6CC3-4EC1-BA71-AD286B6D8858}" type="pres">
      <dgm:prSet presAssocID="{02D8F509-4476-4616-8BCF-9FDD2C100411}" presName="img" presStyleLbl="fgImgPlace1" presStyleIdx="1" presStyleCnt="7" custScaleX="48965" custScaleY="113142"/>
      <dgm:spPr>
        <a:blipFill>
          <a:blip xmlns:r="http://schemas.openxmlformats.org/officeDocument/2006/relationships" r:embed="rId2">
            <a:extLst/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7213F5E4-C133-40BE-A937-437691EEA1E6}" type="pres">
      <dgm:prSet presAssocID="{02D8F509-4476-4616-8BCF-9FDD2C100411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1FC6B-724B-42C6-87A8-927B05138F57}" type="pres">
      <dgm:prSet presAssocID="{76C65B26-C076-407F-88B3-7C9DF0B961FC}" presName="spacer" presStyleCnt="0"/>
      <dgm:spPr/>
      <dgm:t>
        <a:bodyPr/>
        <a:lstStyle/>
        <a:p>
          <a:endParaRPr lang="ru-RU"/>
        </a:p>
      </dgm:t>
    </dgm:pt>
    <dgm:pt modelId="{1F02231E-59D5-442F-B1EF-DD595DD5085C}" type="pres">
      <dgm:prSet presAssocID="{9E6497D0-07F2-46A3-ADFE-71D9D3C117E0}" presName="comp" presStyleCnt="0"/>
      <dgm:spPr/>
      <dgm:t>
        <a:bodyPr/>
        <a:lstStyle/>
        <a:p>
          <a:endParaRPr lang="ru-RU"/>
        </a:p>
      </dgm:t>
    </dgm:pt>
    <dgm:pt modelId="{F389D208-A62E-4352-AFAD-40C600C99AC6}" type="pres">
      <dgm:prSet presAssocID="{9E6497D0-07F2-46A3-ADFE-71D9D3C117E0}" presName="box" presStyleLbl="node1" presStyleIdx="2" presStyleCnt="7" custScaleY="99176"/>
      <dgm:spPr/>
      <dgm:t>
        <a:bodyPr/>
        <a:lstStyle/>
        <a:p>
          <a:endParaRPr lang="ru-RU"/>
        </a:p>
      </dgm:t>
    </dgm:pt>
    <dgm:pt modelId="{790C2E1B-45D3-4DDA-B5B4-2C72CD42C3C8}" type="pres">
      <dgm:prSet presAssocID="{9E6497D0-07F2-46A3-ADFE-71D9D3C117E0}" presName="img" presStyleLbl="fgImgPlace1" presStyleIdx="2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C7C40D-CEFC-43C0-BC60-57EB282BFEDA}" type="pres">
      <dgm:prSet presAssocID="{9E6497D0-07F2-46A3-ADFE-71D9D3C117E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E39E-7301-45F7-B084-B633BDDC95E8}" type="pres">
      <dgm:prSet presAssocID="{4EAC0E32-71F0-49A3-8F4E-4044D460CD0A}" presName="spacer" presStyleCnt="0"/>
      <dgm:spPr/>
      <dgm:t>
        <a:bodyPr/>
        <a:lstStyle/>
        <a:p>
          <a:endParaRPr lang="ru-RU"/>
        </a:p>
      </dgm:t>
    </dgm:pt>
    <dgm:pt modelId="{3C293ABA-44E4-4A59-9F28-748FFC49DD96}" type="pres">
      <dgm:prSet presAssocID="{89FC199B-B58B-4EDE-BCE1-7A4B2F6D4C89}" presName="comp" presStyleCnt="0"/>
      <dgm:spPr/>
      <dgm:t>
        <a:bodyPr/>
        <a:lstStyle/>
        <a:p>
          <a:endParaRPr lang="ru-RU"/>
        </a:p>
      </dgm:t>
    </dgm:pt>
    <dgm:pt modelId="{6A9CC939-0E91-4386-89D4-6993FC5841AD}" type="pres">
      <dgm:prSet presAssocID="{89FC199B-B58B-4EDE-BCE1-7A4B2F6D4C89}" presName="box" presStyleLbl="node1" presStyleIdx="3" presStyleCnt="7" custScaleY="99176"/>
      <dgm:spPr/>
      <dgm:t>
        <a:bodyPr/>
        <a:lstStyle/>
        <a:p>
          <a:endParaRPr lang="ru-RU"/>
        </a:p>
      </dgm:t>
    </dgm:pt>
    <dgm:pt modelId="{25C29B7A-1C83-44B4-B371-40A2DAE34E07}" type="pres">
      <dgm:prSet presAssocID="{89FC199B-B58B-4EDE-BCE1-7A4B2F6D4C89}" presName="img" presStyleLbl="fgImgPlace1" presStyleIdx="3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8C06C0-3E3E-4638-ADD9-62F67431E9AB}" type="pres">
      <dgm:prSet presAssocID="{89FC199B-B58B-4EDE-BCE1-7A4B2F6D4C8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5810-92AE-4DE6-AA9D-10892E29CEF9}" type="pres">
      <dgm:prSet presAssocID="{22956F4C-F557-4628-8B75-8F9C10FD345D}" presName="spacer" presStyleCnt="0"/>
      <dgm:spPr/>
      <dgm:t>
        <a:bodyPr/>
        <a:lstStyle/>
        <a:p>
          <a:endParaRPr lang="ru-RU"/>
        </a:p>
      </dgm:t>
    </dgm:pt>
    <dgm:pt modelId="{19CBE746-75C9-47B9-8EC9-F80ACFD5353A}" type="pres">
      <dgm:prSet presAssocID="{3ABA1404-4769-418E-BD02-D30AB82A6B65}" presName="comp" presStyleCnt="0"/>
      <dgm:spPr/>
      <dgm:t>
        <a:bodyPr/>
        <a:lstStyle/>
        <a:p>
          <a:endParaRPr lang="ru-RU"/>
        </a:p>
      </dgm:t>
    </dgm:pt>
    <dgm:pt modelId="{48EAB05E-6EE3-4921-8829-EE08B2AB76C9}" type="pres">
      <dgm:prSet presAssocID="{3ABA1404-4769-418E-BD02-D30AB82A6B65}" presName="box" presStyleLbl="node1" presStyleIdx="4" presStyleCnt="7" custScaleY="99176"/>
      <dgm:spPr/>
      <dgm:t>
        <a:bodyPr/>
        <a:lstStyle/>
        <a:p>
          <a:endParaRPr lang="ru-RU"/>
        </a:p>
      </dgm:t>
    </dgm:pt>
    <dgm:pt modelId="{1E5EDAA1-3B7C-4555-9600-B61693D2CF8E}" type="pres">
      <dgm:prSet presAssocID="{3ABA1404-4769-418E-BD02-D30AB82A6B65}" presName="img" presStyleLbl="fgImgPlace1" presStyleIdx="4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102209-5BA8-4873-BF91-194B4BBC3DF3}" type="pres">
      <dgm:prSet presAssocID="{3ABA1404-4769-418E-BD02-D30AB82A6B6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F7D1-A5A8-4F40-B48F-09091C30BD73}" type="pres">
      <dgm:prSet presAssocID="{E02503FB-0A6A-44A9-AA1B-003F0F9A0023}" presName="spacer" presStyleCnt="0"/>
      <dgm:spPr/>
      <dgm:t>
        <a:bodyPr/>
        <a:lstStyle/>
        <a:p>
          <a:endParaRPr lang="ru-RU"/>
        </a:p>
      </dgm:t>
    </dgm:pt>
    <dgm:pt modelId="{FB7AAA09-FD53-4A88-9565-793E7D9C89C8}" type="pres">
      <dgm:prSet presAssocID="{C32A9FFF-2594-4672-B3ED-3F8276A2C48E}" presName="comp" presStyleCnt="0"/>
      <dgm:spPr/>
      <dgm:t>
        <a:bodyPr/>
        <a:lstStyle/>
        <a:p>
          <a:endParaRPr lang="ru-RU"/>
        </a:p>
      </dgm:t>
    </dgm:pt>
    <dgm:pt modelId="{0E098E23-0D2A-4814-B265-63904B7961A8}" type="pres">
      <dgm:prSet presAssocID="{C32A9FFF-2594-4672-B3ED-3F8276A2C48E}" presName="box" presStyleLbl="node1" presStyleIdx="5" presStyleCnt="7" custScaleY="99176"/>
      <dgm:spPr/>
      <dgm:t>
        <a:bodyPr/>
        <a:lstStyle/>
        <a:p>
          <a:endParaRPr lang="ru-RU"/>
        </a:p>
      </dgm:t>
    </dgm:pt>
    <dgm:pt modelId="{1372C446-2585-48D9-BB47-6212940E7DF6}" type="pres">
      <dgm:prSet presAssocID="{C32A9FFF-2594-4672-B3ED-3F8276A2C48E}" presName="img" presStyleLbl="fgImgPlace1" presStyleIdx="5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CC4913-5D36-47D8-AB62-93CC8ABBDB43}" type="pres">
      <dgm:prSet presAssocID="{C32A9FFF-2594-4672-B3ED-3F8276A2C48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1D33-6E44-4802-A4C0-E4C71AF74DA3}" type="pres">
      <dgm:prSet presAssocID="{95F6C4A2-CACE-4B65-87EB-11C2281454D7}" presName="spacer" presStyleCnt="0"/>
      <dgm:spPr/>
      <dgm:t>
        <a:bodyPr/>
        <a:lstStyle/>
        <a:p>
          <a:endParaRPr lang="ru-RU"/>
        </a:p>
      </dgm:t>
    </dgm:pt>
    <dgm:pt modelId="{E19301C4-CDEE-477A-ADDE-5D197A722432}" type="pres">
      <dgm:prSet presAssocID="{356F0AF4-9975-4EB4-8B73-BF6F764CF83C}" presName="comp" presStyleCnt="0"/>
      <dgm:spPr/>
      <dgm:t>
        <a:bodyPr/>
        <a:lstStyle/>
        <a:p>
          <a:endParaRPr lang="ru-RU"/>
        </a:p>
      </dgm:t>
    </dgm:pt>
    <dgm:pt modelId="{156E91AD-A9CC-4DFA-87EA-B1351B5A5F9A}" type="pres">
      <dgm:prSet presAssocID="{356F0AF4-9975-4EB4-8B73-BF6F764CF83C}" presName="box" presStyleLbl="node1" presStyleIdx="6" presStyleCnt="7" custScaleY="112341"/>
      <dgm:spPr/>
      <dgm:t>
        <a:bodyPr/>
        <a:lstStyle/>
        <a:p>
          <a:endParaRPr lang="ru-RU"/>
        </a:p>
      </dgm:t>
    </dgm:pt>
    <dgm:pt modelId="{E31ADDE9-53E9-48D1-9341-8BCDBA3324A6}" type="pres">
      <dgm:prSet presAssocID="{356F0AF4-9975-4EB4-8B73-BF6F764CF83C}" presName="img" presStyleLbl="fgImgPlace1" presStyleIdx="6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9A731D-BFF6-41BD-8A7D-915DA18DD381}" type="pres">
      <dgm:prSet presAssocID="{356F0AF4-9975-4EB4-8B73-BF6F764CF83C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07176-D07C-4259-BCC5-66A4995C73B4}" srcId="{A7C96E77-2653-43A0-9AB6-B50CB6666A5C}" destId="{356F0AF4-9975-4EB4-8B73-BF6F764CF83C}" srcOrd="6" destOrd="0" parTransId="{450AC1AD-AFEF-447A-939B-62FFCCA3E862}" sibTransId="{923F9E18-E709-42C9-A698-EAE0231306C1}"/>
    <dgm:cxn modelId="{A427D8C0-211A-4C73-88C0-EDE552E4297D}" type="presOf" srcId="{3ABA1404-4769-418E-BD02-D30AB82A6B65}" destId="{9A102209-5BA8-4873-BF91-194B4BBC3DF3}" srcOrd="1" destOrd="0" presId="urn:microsoft.com/office/officeart/2005/8/layout/vList4#3"/>
    <dgm:cxn modelId="{684CE5A7-AC36-45CD-AE5B-2012CDAAF76A}" srcId="{A7C96E77-2653-43A0-9AB6-B50CB6666A5C}" destId="{02D8F509-4476-4616-8BCF-9FDD2C100411}" srcOrd="1" destOrd="0" parTransId="{10A3D73C-4DCC-45A6-9C9F-C7934A64FE16}" sibTransId="{76C65B26-C076-407F-88B3-7C9DF0B961FC}"/>
    <dgm:cxn modelId="{49604272-8E4D-4103-A8A0-AA68AC03F979}" srcId="{A7C96E77-2653-43A0-9AB6-B50CB6666A5C}" destId="{3ABA1404-4769-418E-BD02-D30AB82A6B65}" srcOrd="4" destOrd="0" parTransId="{2899E5BB-9DCB-4046-B71D-5EB984C59374}" sibTransId="{E02503FB-0A6A-44A9-AA1B-003F0F9A0023}"/>
    <dgm:cxn modelId="{3E3956E1-A0DA-494C-90E1-6AD4E181F67D}" type="presOf" srcId="{02D8F509-4476-4616-8BCF-9FDD2C100411}" destId="{7213F5E4-C133-40BE-A937-437691EEA1E6}" srcOrd="1" destOrd="0" presId="urn:microsoft.com/office/officeart/2005/8/layout/vList4#3"/>
    <dgm:cxn modelId="{67B394D3-DDEC-4848-B17F-AA305A88807C}" type="presOf" srcId="{9E6497D0-07F2-46A3-ADFE-71D9D3C117E0}" destId="{F389D208-A62E-4352-AFAD-40C600C99AC6}" srcOrd="0" destOrd="0" presId="urn:microsoft.com/office/officeart/2005/8/layout/vList4#3"/>
    <dgm:cxn modelId="{85E671B4-C68D-4068-B64B-06295714473F}" type="presOf" srcId="{A49C7EC0-A357-4911-9B85-6EF670BC3DD1}" destId="{7C276044-92D6-422B-B72F-59C1021575C2}" srcOrd="1" destOrd="0" presId="urn:microsoft.com/office/officeart/2005/8/layout/vList4#3"/>
    <dgm:cxn modelId="{FBEA9557-F25B-4313-AF0A-46BC355AC4D1}" type="presOf" srcId="{3ABA1404-4769-418E-BD02-D30AB82A6B65}" destId="{48EAB05E-6EE3-4921-8829-EE08B2AB76C9}" srcOrd="0" destOrd="0" presId="urn:microsoft.com/office/officeart/2005/8/layout/vList4#3"/>
    <dgm:cxn modelId="{3D115186-2718-4294-AA21-6CC08F29F18A}" srcId="{A7C96E77-2653-43A0-9AB6-B50CB6666A5C}" destId="{89FC199B-B58B-4EDE-BCE1-7A4B2F6D4C89}" srcOrd="3" destOrd="0" parTransId="{E32F2B10-4706-4712-BD1C-6AB6983C7D0B}" sibTransId="{22956F4C-F557-4628-8B75-8F9C10FD345D}"/>
    <dgm:cxn modelId="{E7B1D55D-8905-4DB2-BA61-C85CFF625812}" srcId="{A7C96E77-2653-43A0-9AB6-B50CB6666A5C}" destId="{A49C7EC0-A357-4911-9B85-6EF670BC3DD1}" srcOrd="0" destOrd="0" parTransId="{02584BC0-8430-489D-A685-3556ABA04772}" sibTransId="{BA2AEFBA-A695-4461-B388-F5F332013BEA}"/>
    <dgm:cxn modelId="{72274E24-BDAE-4377-9EBA-E4ABEBB63A46}" type="presOf" srcId="{356F0AF4-9975-4EB4-8B73-BF6F764CF83C}" destId="{156E91AD-A9CC-4DFA-87EA-B1351B5A5F9A}" srcOrd="0" destOrd="0" presId="urn:microsoft.com/office/officeart/2005/8/layout/vList4#3"/>
    <dgm:cxn modelId="{B68DB943-8F0E-4F47-B141-B301825FC521}" srcId="{A7C96E77-2653-43A0-9AB6-B50CB6666A5C}" destId="{9E6497D0-07F2-46A3-ADFE-71D9D3C117E0}" srcOrd="2" destOrd="0" parTransId="{9C43CD7C-E328-4CB4-8F7E-E825765B8272}" sibTransId="{4EAC0E32-71F0-49A3-8F4E-4044D460CD0A}"/>
    <dgm:cxn modelId="{AFDB6C48-8599-4201-8B58-BE587A12AF49}" type="presOf" srcId="{C32A9FFF-2594-4672-B3ED-3F8276A2C48E}" destId="{80CC4913-5D36-47D8-AB62-93CC8ABBDB43}" srcOrd="1" destOrd="0" presId="urn:microsoft.com/office/officeart/2005/8/layout/vList4#3"/>
    <dgm:cxn modelId="{1AF566EB-D950-448D-B904-050933A36FC7}" type="presOf" srcId="{89FC199B-B58B-4EDE-BCE1-7A4B2F6D4C89}" destId="{6A9CC939-0E91-4386-89D4-6993FC5841AD}" srcOrd="0" destOrd="0" presId="urn:microsoft.com/office/officeart/2005/8/layout/vList4#3"/>
    <dgm:cxn modelId="{0A9964B0-1125-435A-AA95-DCC088F9D5AD}" type="presOf" srcId="{02D8F509-4476-4616-8BCF-9FDD2C100411}" destId="{C641F526-517A-47CB-9D28-717E28BECA7D}" srcOrd="0" destOrd="0" presId="urn:microsoft.com/office/officeart/2005/8/layout/vList4#3"/>
    <dgm:cxn modelId="{CADD950E-5657-488A-8D92-F6A3938AB88E}" type="presOf" srcId="{9E6497D0-07F2-46A3-ADFE-71D9D3C117E0}" destId="{46C7C40D-CEFC-43C0-BC60-57EB282BFEDA}" srcOrd="1" destOrd="0" presId="urn:microsoft.com/office/officeart/2005/8/layout/vList4#3"/>
    <dgm:cxn modelId="{9310F2FC-D907-4CA7-87A3-989D2F8DC705}" srcId="{A7C96E77-2653-43A0-9AB6-B50CB6666A5C}" destId="{C32A9FFF-2594-4672-B3ED-3F8276A2C48E}" srcOrd="5" destOrd="0" parTransId="{50D06A70-475B-4111-8BE7-839C512F062C}" sibTransId="{95F6C4A2-CACE-4B65-87EB-11C2281454D7}"/>
    <dgm:cxn modelId="{51C31E16-EA4C-460A-90E8-98270C168517}" type="presOf" srcId="{C32A9FFF-2594-4672-B3ED-3F8276A2C48E}" destId="{0E098E23-0D2A-4814-B265-63904B7961A8}" srcOrd="0" destOrd="0" presId="urn:microsoft.com/office/officeart/2005/8/layout/vList4#3"/>
    <dgm:cxn modelId="{4D3267FC-A4D9-4159-9DFD-FD08040C5373}" type="presOf" srcId="{A7C96E77-2653-43A0-9AB6-B50CB6666A5C}" destId="{EB9E33B5-DB59-4789-85F2-69ADCD3B0B28}" srcOrd="0" destOrd="0" presId="urn:microsoft.com/office/officeart/2005/8/layout/vList4#3"/>
    <dgm:cxn modelId="{50D4AB4D-8548-4385-AC2A-1BF36CDC2A03}" type="presOf" srcId="{A49C7EC0-A357-4911-9B85-6EF670BC3DD1}" destId="{D52C823A-499F-47C7-9ACC-A6DBC305993E}" srcOrd="0" destOrd="0" presId="urn:microsoft.com/office/officeart/2005/8/layout/vList4#3"/>
    <dgm:cxn modelId="{845C77E1-2A16-4F90-B172-F3FE6A97AA33}" type="presOf" srcId="{89FC199B-B58B-4EDE-BCE1-7A4B2F6D4C89}" destId="{BD8C06C0-3E3E-4638-ADD9-62F67431E9AB}" srcOrd="1" destOrd="0" presId="urn:microsoft.com/office/officeart/2005/8/layout/vList4#3"/>
    <dgm:cxn modelId="{B9FD8075-E8F0-470C-BCFA-18ED73519C93}" type="presOf" srcId="{356F0AF4-9975-4EB4-8B73-BF6F764CF83C}" destId="{E39A731D-BFF6-41BD-8A7D-915DA18DD381}" srcOrd="1" destOrd="0" presId="urn:microsoft.com/office/officeart/2005/8/layout/vList4#3"/>
    <dgm:cxn modelId="{2E7361AF-5DEA-46CD-ABC5-068C74A0675B}" type="presParOf" srcId="{EB9E33B5-DB59-4789-85F2-69ADCD3B0B28}" destId="{6C35DD0D-1E25-41FF-BC03-D3AC8174B2BB}" srcOrd="0" destOrd="0" presId="urn:microsoft.com/office/officeart/2005/8/layout/vList4#3"/>
    <dgm:cxn modelId="{A2694E42-44C2-4425-8864-366733A88CBC}" type="presParOf" srcId="{6C35DD0D-1E25-41FF-BC03-D3AC8174B2BB}" destId="{D52C823A-499F-47C7-9ACC-A6DBC305993E}" srcOrd="0" destOrd="0" presId="urn:microsoft.com/office/officeart/2005/8/layout/vList4#3"/>
    <dgm:cxn modelId="{E1410134-ED70-4EE2-A4AE-24B0B1D1CB33}" type="presParOf" srcId="{6C35DD0D-1E25-41FF-BC03-D3AC8174B2BB}" destId="{45C1DA77-5DFB-4D2A-8FBA-F1DB10F43AA8}" srcOrd="1" destOrd="0" presId="urn:microsoft.com/office/officeart/2005/8/layout/vList4#3"/>
    <dgm:cxn modelId="{4BFBA524-99F4-4368-93F5-0B029762A70A}" type="presParOf" srcId="{6C35DD0D-1E25-41FF-BC03-D3AC8174B2BB}" destId="{7C276044-92D6-422B-B72F-59C1021575C2}" srcOrd="2" destOrd="0" presId="urn:microsoft.com/office/officeart/2005/8/layout/vList4#3"/>
    <dgm:cxn modelId="{6607134D-33E9-4752-B16A-8AFD951F83AA}" type="presParOf" srcId="{EB9E33B5-DB59-4789-85F2-69ADCD3B0B28}" destId="{4D7C889C-7F69-4437-BABE-5443E66E853A}" srcOrd="1" destOrd="0" presId="urn:microsoft.com/office/officeart/2005/8/layout/vList4#3"/>
    <dgm:cxn modelId="{E3DD28CC-BB33-48C0-9A05-6BE6D0A99F75}" type="presParOf" srcId="{EB9E33B5-DB59-4789-85F2-69ADCD3B0B28}" destId="{CFD40146-3A58-42EE-AEDB-EF97D442BB7B}" srcOrd="2" destOrd="0" presId="urn:microsoft.com/office/officeart/2005/8/layout/vList4#3"/>
    <dgm:cxn modelId="{411C5EDA-C567-490E-94E5-F5B8D413DE24}" type="presParOf" srcId="{CFD40146-3A58-42EE-AEDB-EF97D442BB7B}" destId="{C641F526-517A-47CB-9D28-717E28BECA7D}" srcOrd="0" destOrd="0" presId="urn:microsoft.com/office/officeart/2005/8/layout/vList4#3"/>
    <dgm:cxn modelId="{E7F72FB2-4A2F-4D2F-8F20-09ABE0298213}" type="presParOf" srcId="{CFD40146-3A58-42EE-AEDB-EF97D442BB7B}" destId="{1239E6C2-6CC3-4EC1-BA71-AD286B6D8858}" srcOrd="1" destOrd="0" presId="urn:microsoft.com/office/officeart/2005/8/layout/vList4#3"/>
    <dgm:cxn modelId="{02ADE08E-93A2-459D-BDA4-030F1ABDFEE4}" type="presParOf" srcId="{CFD40146-3A58-42EE-AEDB-EF97D442BB7B}" destId="{7213F5E4-C133-40BE-A937-437691EEA1E6}" srcOrd="2" destOrd="0" presId="urn:microsoft.com/office/officeart/2005/8/layout/vList4#3"/>
    <dgm:cxn modelId="{3CC80DD4-63AE-48A4-B69E-BC439A4AA10F}" type="presParOf" srcId="{EB9E33B5-DB59-4789-85F2-69ADCD3B0B28}" destId="{0431FC6B-724B-42C6-87A8-927B05138F57}" srcOrd="3" destOrd="0" presId="urn:microsoft.com/office/officeart/2005/8/layout/vList4#3"/>
    <dgm:cxn modelId="{7D11BAB3-A256-4C3F-A32E-9E0195A4336F}" type="presParOf" srcId="{EB9E33B5-DB59-4789-85F2-69ADCD3B0B28}" destId="{1F02231E-59D5-442F-B1EF-DD595DD5085C}" srcOrd="4" destOrd="0" presId="urn:microsoft.com/office/officeart/2005/8/layout/vList4#3"/>
    <dgm:cxn modelId="{FBB3ABB0-E70A-44F8-82E7-5CE6087006E6}" type="presParOf" srcId="{1F02231E-59D5-442F-B1EF-DD595DD5085C}" destId="{F389D208-A62E-4352-AFAD-40C600C99AC6}" srcOrd="0" destOrd="0" presId="urn:microsoft.com/office/officeart/2005/8/layout/vList4#3"/>
    <dgm:cxn modelId="{22F4F7F6-049C-41B7-86A0-E8FD063AE87D}" type="presParOf" srcId="{1F02231E-59D5-442F-B1EF-DD595DD5085C}" destId="{790C2E1B-45D3-4DDA-B5B4-2C72CD42C3C8}" srcOrd="1" destOrd="0" presId="urn:microsoft.com/office/officeart/2005/8/layout/vList4#3"/>
    <dgm:cxn modelId="{E2295D18-274F-4DE6-AEA8-4909C7918632}" type="presParOf" srcId="{1F02231E-59D5-442F-B1EF-DD595DD5085C}" destId="{46C7C40D-CEFC-43C0-BC60-57EB282BFEDA}" srcOrd="2" destOrd="0" presId="urn:microsoft.com/office/officeart/2005/8/layout/vList4#3"/>
    <dgm:cxn modelId="{EE54413B-982F-4B89-961B-16B9F94CAAAC}" type="presParOf" srcId="{EB9E33B5-DB59-4789-85F2-69ADCD3B0B28}" destId="{304DE39E-7301-45F7-B084-B633BDDC95E8}" srcOrd="5" destOrd="0" presId="urn:microsoft.com/office/officeart/2005/8/layout/vList4#3"/>
    <dgm:cxn modelId="{97FA5CF6-C215-4010-9B8C-1665914CD0CD}" type="presParOf" srcId="{EB9E33B5-DB59-4789-85F2-69ADCD3B0B28}" destId="{3C293ABA-44E4-4A59-9F28-748FFC49DD96}" srcOrd="6" destOrd="0" presId="urn:microsoft.com/office/officeart/2005/8/layout/vList4#3"/>
    <dgm:cxn modelId="{2DF8A0C5-2181-41FB-86B8-1E48930F70B1}" type="presParOf" srcId="{3C293ABA-44E4-4A59-9F28-748FFC49DD96}" destId="{6A9CC939-0E91-4386-89D4-6993FC5841AD}" srcOrd="0" destOrd="0" presId="urn:microsoft.com/office/officeart/2005/8/layout/vList4#3"/>
    <dgm:cxn modelId="{A0DA2BBA-6260-4E83-A70E-B0A881965519}" type="presParOf" srcId="{3C293ABA-44E4-4A59-9F28-748FFC49DD96}" destId="{25C29B7A-1C83-44B4-B371-40A2DAE34E07}" srcOrd="1" destOrd="0" presId="urn:microsoft.com/office/officeart/2005/8/layout/vList4#3"/>
    <dgm:cxn modelId="{1C7D9E46-F952-426B-BB36-511C0F867014}" type="presParOf" srcId="{3C293ABA-44E4-4A59-9F28-748FFC49DD96}" destId="{BD8C06C0-3E3E-4638-ADD9-62F67431E9AB}" srcOrd="2" destOrd="0" presId="urn:microsoft.com/office/officeart/2005/8/layout/vList4#3"/>
    <dgm:cxn modelId="{87593352-EC11-4DEA-B60B-C8164D102753}" type="presParOf" srcId="{EB9E33B5-DB59-4789-85F2-69ADCD3B0B28}" destId="{93465810-92AE-4DE6-AA9D-10892E29CEF9}" srcOrd="7" destOrd="0" presId="urn:microsoft.com/office/officeart/2005/8/layout/vList4#3"/>
    <dgm:cxn modelId="{7ACA8BB0-48D8-46B7-935D-C1D17D261188}" type="presParOf" srcId="{EB9E33B5-DB59-4789-85F2-69ADCD3B0B28}" destId="{19CBE746-75C9-47B9-8EC9-F80ACFD5353A}" srcOrd="8" destOrd="0" presId="urn:microsoft.com/office/officeart/2005/8/layout/vList4#3"/>
    <dgm:cxn modelId="{FFC47A7C-5863-4C8B-9D5B-1655956F72F9}" type="presParOf" srcId="{19CBE746-75C9-47B9-8EC9-F80ACFD5353A}" destId="{48EAB05E-6EE3-4921-8829-EE08B2AB76C9}" srcOrd="0" destOrd="0" presId="urn:microsoft.com/office/officeart/2005/8/layout/vList4#3"/>
    <dgm:cxn modelId="{7E75216A-39BE-4DAF-B7C3-1FA6E2DED5B9}" type="presParOf" srcId="{19CBE746-75C9-47B9-8EC9-F80ACFD5353A}" destId="{1E5EDAA1-3B7C-4555-9600-B61693D2CF8E}" srcOrd="1" destOrd="0" presId="urn:microsoft.com/office/officeart/2005/8/layout/vList4#3"/>
    <dgm:cxn modelId="{FFDBDFFC-A987-4ED2-AE86-C8691F09CF43}" type="presParOf" srcId="{19CBE746-75C9-47B9-8EC9-F80ACFD5353A}" destId="{9A102209-5BA8-4873-BF91-194B4BBC3DF3}" srcOrd="2" destOrd="0" presId="urn:microsoft.com/office/officeart/2005/8/layout/vList4#3"/>
    <dgm:cxn modelId="{121D62EF-4C4F-4558-8C9A-E647C200030D}" type="presParOf" srcId="{EB9E33B5-DB59-4789-85F2-69ADCD3B0B28}" destId="{F079F7D1-A5A8-4F40-B48F-09091C30BD73}" srcOrd="9" destOrd="0" presId="urn:microsoft.com/office/officeart/2005/8/layout/vList4#3"/>
    <dgm:cxn modelId="{5575E3A3-E480-41A5-8283-375AD463603F}" type="presParOf" srcId="{EB9E33B5-DB59-4789-85F2-69ADCD3B0B28}" destId="{FB7AAA09-FD53-4A88-9565-793E7D9C89C8}" srcOrd="10" destOrd="0" presId="urn:microsoft.com/office/officeart/2005/8/layout/vList4#3"/>
    <dgm:cxn modelId="{83724943-D354-459F-85D2-4E01B1E307BD}" type="presParOf" srcId="{FB7AAA09-FD53-4A88-9565-793E7D9C89C8}" destId="{0E098E23-0D2A-4814-B265-63904B7961A8}" srcOrd="0" destOrd="0" presId="urn:microsoft.com/office/officeart/2005/8/layout/vList4#3"/>
    <dgm:cxn modelId="{BC5A4050-E8BF-483D-9345-C114C1A4294C}" type="presParOf" srcId="{FB7AAA09-FD53-4A88-9565-793E7D9C89C8}" destId="{1372C446-2585-48D9-BB47-6212940E7DF6}" srcOrd="1" destOrd="0" presId="urn:microsoft.com/office/officeart/2005/8/layout/vList4#3"/>
    <dgm:cxn modelId="{DA1CBBB2-62E6-4F42-902D-1ABDE9D131FE}" type="presParOf" srcId="{FB7AAA09-FD53-4A88-9565-793E7D9C89C8}" destId="{80CC4913-5D36-47D8-AB62-93CC8ABBDB43}" srcOrd="2" destOrd="0" presId="urn:microsoft.com/office/officeart/2005/8/layout/vList4#3"/>
    <dgm:cxn modelId="{5B085EE1-06D5-4C79-8B21-1B10DDB824B3}" type="presParOf" srcId="{EB9E33B5-DB59-4789-85F2-69ADCD3B0B28}" destId="{BCA81D33-6E44-4802-A4C0-E4C71AF74DA3}" srcOrd="11" destOrd="0" presId="urn:microsoft.com/office/officeart/2005/8/layout/vList4#3"/>
    <dgm:cxn modelId="{67E26BAA-74B8-4028-ADBA-B86801E90149}" type="presParOf" srcId="{EB9E33B5-DB59-4789-85F2-69ADCD3B0B28}" destId="{E19301C4-CDEE-477A-ADDE-5D197A722432}" srcOrd="12" destOrd="0" presId="urn:microsoft.com/office/officeart/2005/8/layout/vList4#3"/>
    <dgm:cxn modelId="{850F95F4-D14C-40D2-ACC0-3441DBA05009}" type="presParOf" srcId="{E19301C4-CDEE-477A-ADDE-5D197A722432}" destId="{156E91AD-A9CC-4DFA-87EA-B1351B5A5F9A}" srcOrd="0" destOrd="0" presId="urn:microsoft.com/office/officeart/2005/8/layout/vList4#3"/>
    <dgm:cxn modelId="{C0423886-C61A-43DB-BCA1-6D07EB316068}" type="presParOf" srcId="{E19301C4-CDEE-477A-ADDE-5D197A722432}" destId="{E31ADDE9-53E9-48D1-9341-8BCDBA3324A6}" srcOrd="1" destOrd="0" presId="urn:microsoft.com/office/officeart/2005/8/layout/vList4#3"/>
    <dgm:cxn modelId="{F939097F-2018-46A1-A6F0-F6622617E535}" type="presParOf" srcId="{E19301C4-CDEE-477A-ADDE-5D197A722432}" destId="{E39A731D-BFF6-41BD-8A7D-915DA18DD381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3EF65A-00F7-4196-8C4F-E3D9B6A37D2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45A1A-CB1D-48FB-A0CF-7090B2FEA74A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b="1" dirty="0" smtClean="0"/>
            <a:t>Сотрудники охраны правопорядка и (или) сотрудники органов внутренних дел (полиции)</a:t>
          </a:r>
          <a:endParaRPr lang="ru-RU" sz="1400" b="1" dirty="0"/>
        </a:p>
      </dgm:t>
    </dgm:pt>
    <dgm:pt modelId="{F31112EA-191A-4019-B2E9-8AD10079DA8A}" type="parTrans" cxnId="{AB060981-5478-427D-83FB-24EC8E09031F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B76F4F4F-FE12-4896-BF5D-EF9017BC1D41}" type="sibTrans" cxnId="{AB060981-5478-427D-83FB-24EC8E09031F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12C32C84-C516-4320-8D6A-14A39A5C2D81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200" dirty="0" smtClean="0"/>
            <a:t>Проверяют наличие запрещенных предметов</a:t>
          </a:r>
          <a:endParaRPr lang="ru-RU" sz="1200" dirty="0"/>
        </a:p>
      </dgm:t>
    </dgm:pt>
    <dgm:pt modelId="{4E6B7CE7-DEFD-4DD2-9AFA-4449E3055D5D}" type="parTrans" cxnId="{3C7FF539-43B8-4519-8EDD-CDB17B54C8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B2AE5295-58DB-44A3-8A4B-33BF19A39824}" type="sibTrans" cxnId="{3C7FF539-43B8-4519-8EDD-CDB17B54C8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75B31845-0F1C-4DF6-A2D7-147C5CA0CBCF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При появлении сигнала </a:t>
          </a:r>
          <a:r>
            <a:rPr lang="ru-RU" sz="1400" b="0" i="0" u="none" dirty="0" smtClean="0"/>
            <a:t>металлоискателя </a:t>
          </a:r>
          <a:r>
            <a:rPr lang="ru-RU" sz="1400" dirty="0" smtClean="0"/>
            <a:t>предлагают участнику ЕГЭ показать предмет, вызывающий сигнал</a:t>
          </a:r>
          <a:endParaRPr lang="ru-RU" sz="1400" dirty="0"/>
        </a:p>
      </dgm:t>
    </dgm:pt>
    <dgm:pt modelId="{4B914814-DF97-4EBB-BED3-4D03849A1ECA}" type="parTrans" cxnId="{FBCD3293-6C39-425F-9CFB-471DEA2AB1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82FFF3F6-2E9E-46D7-AF5E-33221E86627C}" type="sibTrans" cxnId="{FBCD3293-6C39-425F-9CFB-471DEA2AB1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833F2821-39A0-4F62-8FFE-0DDD17817D0C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Если это запрещенное средство, организатор предлагает участнику сдать его</a:t>
          </a:r>
          <a:endParaRPr lang="ru-RU" sz="1400" dirty="0"/>
        </a:p>
      </dgm:t>
    </dgm:pt>
    <dgm:pt modelId="{4DDE2FD6-A5A7-4213-BCB2-862EF79CD209}" type="parTrans" cxnId="{F2EC3286-CCBA-48E3-BBB8-B6319BAC99D6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F704F198-F24C-4E82-87C6-DF392BDF3DCF}" type="sibTrans" cxnId="{F2EC3286-CCBA-48E3-BBB8-B6319BAC99D6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D915CAE2-FFB0-4EAB-8A9F-74053F0894F8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В случае отказа от сдачи запрещенного средства участник ЕГЭ в ППЭ не допускается. </a:t>
          </a:r>
          <a:r>
            <a:rPr lang="ru-RU" sz="1400" b="0" i="0" u="none" dirty="0" smtClean="0"/>
            <a:t>Приглашается руководитель ППЭ и член ГЭК для составления акта</a:t>
          </a:r>
          <a:endParaRPr lang="ru-RU" sz="1400" dirty="0"/>
        </a:p>
      </dgm:t>
    </dgm:pt>
    <dgm:pt modelId="{0EC7E37E-2AD5-4CAC-BEFE-890CC31659E5}" type="parTrans" cxnId="{8BE69A85-8500-44D0-BDFF-B326773E4C93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1CCE294C-83B1-4BF9-B7A7-206FE98ABF53}" type="sibTrans" cxnId="{8BE69A85-8500-44D0-BDFF-B326773E4C93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78CC0D63-6B7D-4BBB-B3B8-770ABDF98146}" type="pres">
      <dgm:prSet presAssocID="{0D3EF65A-00F7-4196-8C4F-E3D9B6A37D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B764F-2E65-4465-9987-91ECB483B723}" type="pres">
      <dgm:prSet presAssocID="{D915CAE2-FFB0-4EAB-8A9F-74053F0894F8}" presName="boxAndChildren" presStyleCnt="0"/>
      <dgm:spPr/>
    </dgm:pt>
    <dgm:pt modelId="{6D91B002-005B-4C7C-AE4A-B998A02C6B53}" type="pres">
      <dgm:prSet presAssocID="{D915CAE2-FFB0-4EAB-8A9F-74053F0894F8}" presName="parentTextBox" presStyleLbl="node1" presStyleIdx="0" presStyleCnt="5" custScaleY="125966"/>
      <dgm:spPr/>
      <dgm:t>
        <a:bodyPr/>
        <a:lstStyle/>
        <a:p>
          <a:endParaRPr lang="ru-RU"/>
        </a:p>
      </dgm:t>
    </dgm:pt>
    <dgm:pt modelId="{AA05E655-8C71-4E6E-88C3-414E18799A72}" type="pres">
      <dgm:prSet presAssocID="{F704F198-F24C-4E82-87C6-DF392BDF3DCF}" presName="sp" presStyleCnt="0"/>
      <dgm:spPr/>
    </dgm:pt>
    <dgm:pt modelId="{75158A2B-0E8F-4C27-A80F-1492F1DD2469}" type="pres">
      <dgm:prSet presAssocID="{833F2821-39A0-4F62-8FFE-0DDD17817D0C}" presName="arrowAndChildren" presStyleCnt="0"/>
      <dgm:spPr/>
    </dgm:pt>
    <dgm:pt modelId="{7736652F-2375-4946-B398-FE20D716C38E}" type="pres">
      <dgm:prSet presAssocID="{833F2821-39A0-4F62-8FFE-0DDD17817D0C}" presName="parentTextArrow" presStyleLbl="node1" presStyleIdx="1" presStyleCnt="5" custScaleY="118794"/>
      <dgm:spPr/>
      <dgm:t>
        <a:bodyPr/>
        <a:lstStyle/>
        <a:p>
          <a:endParaRPr lang="ru-RU"/>
        </a:p>
      </dgm:t>
    </dgm:pt>
    <dgm:pt modelId="{6C769F6E-F666-426F-AF13-9F39B3A9CEEE}" type="pres">
      <dgm:prSet presAssocID="{82FFF3F6-2E9E-46D7-AF5E-33221E86627C}" presName="sp" presStyleCnt="0"/>
      <dgm:spPr/>
    </dgm:pt>
    <dgm:pt modelId="{9BC6BA83-571C-4BD2-8287-C4D5F7E94EA6}" type="pres">
      <dgm:prSet presAssocID="{75B31845-0F1C-4DF6-A2D7-147C5CA0CBCF}" presName="arrowAndChildren" presStyleCnt="0"/>
      <dgm:spPr/>
    </dgm:pt>
    <dgm:pt modelId="{FF2A2A79-9B8A-4867-A201-C866C3760551}" type="pres">
      <dgm:prSet presAssocID="{75B31845-0F1C-4DF6-A2D7-147C5CA0CBCF}" presName="parentTextArrow" presStyleLbl="node1" presStyleIdx="2" presStyleCnt="5" custScaleY="138995"/>
      <dgm:spPr/>
      <dgm:t>
        <a:bodyPr/>
        <a:lstStyle/>
        <a:p>
          <a:endParaRPr lang="ru-RU"/>
        </a:p>
      </dgm:t>
    </dgm:pt>
    <dgm:pt modelId="{89A11066-8405-4C8B-A258-A71D6DC9583F}" type="pres">
      <dgm:prSet presAssocID="{B2AE5295-58DB-44A3-8A4B-33BF19A39824}" presName="sp" presStyleCnt="0"/>
      <dgm:spPr/>
    </dgm:pt>
    <dgm:pt modelId="{1DD8C02F-EB2A-42B0-9041-60CF38F55419}" type="pres">
      <dgm:prSet presAssocID="{12C32C84-C516-4320-8D6A-14A39A5C2D81}" presName="arrowAndChildren" presStyleCnt="0"/>
      <dgm:spPr/>
    </dgm:pt>
    <dgm:pt modelId="{5693DC06-B72F-4FFA-A7B7-8F3449852A0D}" type="pres">
      <dgm:prSet presAssocID="{12C32C84-C516-4320-8D6A-14A39A5C2D81}" presName="parentTextArrow" presStyleLbl="node1" presStyleIdx="3" presStyleCnt="5" custScaleY="74615"/>
      <dgm:spPr/>
      <dgm:t>
        <a:bodyPr/>
        <a:lstStyle/>
        <a:p>
          <a:endParaRPr lang="ru-RU"/>
        </a:p>
      </dgm:t>
    </dgm:pt>
    <dgm:pt modelId="{D2D94A9D-73BF-4DB0-8978-EFAD6FD15D73}" type="pres">
      <dgm:prSet presAssocID="{B76F4F4F-FE12-4896-BF5D-EF9017BC1D41}" presName="sp" presStyleCnt="0"/>
      <dgm:spPr/>
    </dgm:pt>
    <dgm:pt modelId="{A3FD5AFF-08A3-4713-AEF0-BC6BF673C847}" type="pres">
      <dgm:prSet presAssocID="{05A45A1A-CB1D-48FB-A0CF-7090B2FEA74A}" presName="arrowAndChildren" presStyleCnt="0"/>
      <dgm:spPr/>
    </dgm:pt>
    <dgm:pt modelId="{EEF03C74-B54C-4209-8B93-A0963A7A0A2E}" type="pres">
      <dgm:prSet presAssocID="{05A45A1A-CB1D-48FB-A0CF-7090B2FEA74A}" presName="parentTextArrow" presStyleLbl="node1" presStyleIdx="4" presStyleCnt="5" custScaleY="81634"/>
      <dgm:spPr/>
      <dgm:t>
        <a:bodyPr/>
        <a:lstStyle/>
        <a:p>
          <a:endParaRPr lang="ru-RU"/>
        </a:p>
      </dgm:t>
    </dgm:pt>
  </dgm:ptLst>
  <dgm:cxnLst>
    <dgm:cxn modelId="{AB060981-5478-427D-83FB-24EC8E09031F}" srcId="{0D3EF65A-00F7-4196-8C4F-E3D9B6A37D2C}" destId="{05A45A1A-CB1D-48FB-A0CF-7090B2FEA74A}" srcOrd="0" destOrd="0" parTransId="{F31112EA-191A-4019-B2E9-8AD10079DA8A}" sibTransId="{B76F4F4F-FE12-4896-BF5D-EF9017BC1D41}"/>
    <dgm:cxn modelId="{0F04A1BE-6206-486F-BB9A-FD104E30B039}" type="presOf" srcId="{D915CAE2-FFB0-4EAB-8A9F-74053F0894F8}" destId="{6D91B002-005B-4C7C-AE4A-B998A02C6B53}" srcOrd="0" destOrd="0" presId="urn:microsoft.com/office/officeart/2005/8/layout/process4"/>
    <dgm:cxn modelId="{F2EC3286-CCBA-48E3-BBB8-B6319BAC99D6}" srcId="{0D3EF65A-00F7-4196-8C4F-E3D9B6A37D2C}" destId="{833F2821-39A0-4F62-8FFE-0DDD17817D0C}" srcOrd="3" destOrd="0" parTransId="{4DDE2FD6-A5A7-4213-BCB2-862EF79CD209}" sibTransId="{F704F198-F24C-4E82-87C6-DF392BDF3DCF}"/>
    <dgm:cxn modelId="{FBCD3293-6C39-425F-9CFB-471DEA2AB194}" srcId="{0D3EF65A-00F7-4196-8C4F-E3D9B6A37D2C}" destId="{75B31845-0F1C-4DF6-A2D7-147C5CA0CBCF}" srcOrd="2" destOrd="0" parTransId="{4B914814-DF97-4EBB-BED3-4D03849A1ECA}" sibTransId="{82FFF3F6-2E9E-46D7-AF5E-33221E86627C}"/>
    <dgm:cxn modelId="{3BC42763-8384-43E0-ADC0-C9315927773C}" type="presOf" srcId="{05A45A1A-CB1D-48FB-A0CF-7090B2FEA74A}" destId="{EEF03C74-B54C-4209-8B93-A0963A7A0A2E}" srcOrd="0" destOrd="0" presId="urn:microsoft.com/office/officeart/2005/8/layout/process4"/>
    <dgm:cxn modelId="{3C7FF539-43B8-4519-8EDD-CDB17B54C894}" srcId="{0D3EF65A-00F7-4196-8C4F-E3D9B6A37D2C}" destId="{12C32C84-C516-4320-8D6A-14A39A5C2D81}" srcOrd="1" destOrd="0" parTransId="{4E6B7CE7-DEFD-4DD2-9AFA-4449E3055D5D}" sibTransId="{B2AE5295-58DB-44A3-8A4B-33BF19A39824}"/>
    <dgm:cxn modelId="{1A115197-5DBD-409A-BEE7-83AA00BE60AF}" type="presOf" srcId="{12C32C84-C516-4320-8D6A-14A39A5C2D81}" destId="{5693DC06-B72F-4FFA-A7B7-8F3449852A0D}" srcOrd="0" destOrd="0" presId="urn:microsoft.com/office/officeart/2005/8/layout/process4"/>
    <dgm:cxn modelId="{724D32E9-098C-4CA0-A1C1-CF0C8AEC5FD8}" type="presOf" srcId="{75B31845-0F1C-4DF6-A2D7-147C5CA0CBCF}" destId="{FF2A2A79-9B8A-4867-A201-C866C3760551}" srcOrd="0" destOrd="0" presId="urn:microsoft.com/office/officeart/2005/8/layout/process4"/>
    <dgm:cxn modelId="{F59C2A42-E7B4-4713-94BD-6AC8F244A330}" type="presOf" srcId="{0D3EF65A-00F7-4196-8C4F-E3D9B6A37D2C}" destId="{78CC0D63-6B7D-4BBB-B3B8-770ABDF98146}" srcOrd="0" destOrd="0" presId="urn:microsoft.com/office/officeart/2005/8/layout/process4"/>
    <dgm:cxn modelId="{48D4EBCE-B529-4B85-96C9-5DE13DE635CE}" type="presOf" srcId="{833F2821-39A0-4F62-8FFE-0DDD17817D0C}" destId="{7736652F-2375-4946-B398-FE20D716C38E}" srcOrd="0" destOrd="0" presId="urn:microsoft.com/office/officeart/2005/8/layout/process4"/>
    <dgm:cxn modelId="{8BE69A85-8500-44D0-BDFF-B326773E4C93}" srcId="{0D3EF65A-00F7-4196-8C4F-E3D9B6A37D2C}" destId="{D915CAE2-FFB0-4EAB-8A9F-74053F0894F8}" srcOrd="4" destOrd="0" parTransId="{0EC7E37E-2AD5-4CAC-BEFE-890CC31659E5}" sibTransId="{1CCE294C-83B1-4BF9-B7A7-206FE98ABF53}"/>
    <dgm:cxn modelId="{AB88469D-A8B9-4A0E-8569-D35FC4320161}" type="presParOf" srcId="{78CC0D63-6B7D-4BBB-B3B8-770ABDF98146}" destId="{EB6B764F-2E65-4465-9987-91ECB483B723}" srcOrd="0" destOrd="0" presId="urn:microsoft.com/office/officeart/2005/8/layout/process4"/>
    <dgm:cxn modelId="{7B12156F-5C40-4818-9F30-B34B2BBAF126}" type="presParOf" srcId="{EB6B764F-2E65-4465-9987-91ECB483B723}" destId="{6D91B002-005B-4C7C-AE4A-B998A02C6B53}" srcOrd="0" destOrd="0" presId="urn:microsoft.com/office/officeart/2005/8/layout/process4"/>
    <dgm:cxn modelId="{2F77BE42-56D7-438D-A3D0-34315894E761}" type="presParOf" srcId="{78CC0D63-6B7D-4BBB-B3B8-770ABDF98146}" destId="{AA05E655-8C71-4E6E-88C3-414E18799A72}" srcOrd="1" destOrd="0" presId="urn:microsoft.com/office/officeart/2005/8/layout/process4"/>
    <dgm:cxn modelId="{5E9BA5DA-A0B8-4B01-89CB-79F380E9412C}" type="presParOf" srcId="{78CC0D63-6B7D-4BBB-B3B8-770ABDF98146}" destId="{75158A2B-0E8F-4C27-A80F-1492F1DD2469}" srcOrd="2" destOrd="0" presId="urn:microsoft.com/office/officeart/2005/8/layout/process4"/>
    <dgm:cxn modelId="{51F1C865-E127-4915-8B53-31CEEBE387EE}" type="presParOf" srcId="{75158A2B-0E8F-4C27-A80F-1492F1DD2469}" destId="{7736652F-2375-4946-B398-FE20D716C38E}" srcOrd="0" destOrd="0" presId="urn:microsoft.com/office/officeart/2005/8/layout/process4"/>
    <dgm:cxn modelId="{86AC1C09-F1E7-4397-A8F8-2BD2EA711335}" type="presParOf" srcId="{78CC0D63-6B7D-4BBB-B3B8-770ABDF98146}" destId="{6C769F6E-F666-426F-AF13-9F39B3A9CEEE}" srcOrd="3" destOrd="0" presId="urn:microsoft.com/office/officeart/2005/8/layout/process4"/>
    <dgm:cxn modelId="{0F5B24AC-B246-4501-9AD0-E470B0881FFF}" type="presParOf" srcId="{78CC0D63-6B7D-4BBB-B3B8-770ABDF98146}" destId="{9BC6BA83-571C-4BD2-8287-C4D5F7E94EA6}" srcOrd="4" destOrd="0" presId="urn:microsoft.com/office/officeart/2005/8/layout/process4"/>
    <dgm:cxn modelId="{3E2DAA41-4E0F-487B-8717-AD34E28283E4}" type="presParOf" srcId="{9BC6BA83-571C-4BD2-8287-C4D5F7E94EA6}" destId="{FF2A2A79-9B8A-4867-A201-C866C3760551}" srcOrd="0" destOrd="0" presId="urn:microsoft.com/office/officeart/2005/8/layout/process4"/>
    <dgm:cxn modelId="{DD9AA016-81CF-434A-AAC3-1CC92CDB69BA}" type="presParOf" srcId="{78CC0D63-6B7D-4BBB-B3B8-770ABDF98146}" destId="{89A11066-8405-4C8B-A258-A71D6DC9583F}" srcOrd="5" destOrd="0" presId="urn:microsoft.com/office/officeart/2005/8/layout/process4"/>
    <dgm:cxn modelId="{DDA3824F-C15E-4C84-85F4-6E2462133B21}" type="presParOf" srcId="{78CC0D63-6B7D-4BBB-B3B8-770ABDF98146}" destId="{1DD8C02F-EB2A-42B0-9041-60CF38F55419}" srcOrd="6" destOrd="0" presId="urn:microsoft.com/office/officeart/2005/8/layout/process4"/>
    <dgm:cxn modelId="{8D2BBA8B-2465-4D93-B75C-8E440B0E4579}" type="presParOf" srcId="{1DD8C02F-EB2A-42B0-9041-60CF38F55419}" destId="{5693DC06-B72F-4FFA-A7B7-8F3449852A0D}" srcOrd="0" destOrd="0" presId="urn:microsoft.com/office/officeart/2005/8/layout/process4"/>
    <dgm:cxn modelId="{7D61FB4A-C0B4-4A50-9F08-AFE4A77932C2}" type="presParOf" srcId="{78CC0D63-6B7D-4BBB-B3B8-770ABDF98146}" destId="{D2D94A9D-73BF-4DB0-8978-EFAD6FD15D73}" srcOrd="7" destOrd="0" presId="urn:microsoft.com/office/officeart/2005/8/layout/process4"/>
    <dgm:cxn modelId="{E01F2175-3F03-439B-92EF-2CA9E4D3BEB6}" type="presParOf" srcId="{78CC0D63-6B7D-4BBB-B3B8-770ABDF98146}" destId="{A3FD5AFF-08A3-4713-AEF0-BC6BF673C847}" srcOrd="8" destOrd="0" presId="urn:microsoft.com/office/officeart/2005/8/layout/process4"/>
    <dgm:cxn modelId="{52795D6D-A693-42A5-992E-C8B82D1DB07E}" type="presParOf" srcId="{A3FD5AFF-08A3-4713-AEF0-BC6BF673C847}" destId="{EEF03C74-B54C-4209-8B93-A0963A7A0A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Акт по форме ППЭ-21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rgbClr val="002060"/>
            </a:solidFill>
          </a:endParaRPr>
        </a:p>
        <a:p>
          <a:r>
            <a:rPr lang="ru-RU" sz="1600" b="1" dirty="0" smtClean="0">
              <a:solidFill>
                <a:srgbClr val="FF0000"/>
              </a:solidFill>
            </a:rPr>
            <a:t>ГИА 11 </a:t>
          </a:r>
          <a:r>
            <a:rPr lang="ru-RU" sz="1600" b="1" dirty="0" smtClean="0">
              <a:solidFill>
                <a:srgbClr val="002060"/>
              </a:solidFill>
            </a:rPr>
            <a:t>- Отметка в БР</a:t>
          </a:r>
        </a:p>
        <a:p>
          <a:r>
            <a:rPr lang="ru-RU" sz="1600" b="1" dirty="0" smtClean="0">
              <a:solidFill>
                <a:srgbClr val="FF0000"/>
              </a:solidFill>
            </a:rPr>
            <a:t>ГИА 9</a:t>
          </a:r>
          <a:r>
            <a:rPr lang="ru-RU" sz="1600" b="1" dirty="0" smtClean="0">
              <a:solidFill>
                <a:srgbClr val="002060"/>
              </a:solidFill>
            </a:rPr>
            <a:t> – на всех именных бланках</a:t>
          </a:r>
          <a:endParaRPr lang="ru-RU" sz="16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Уведомление о явке в КО</a:t>
          </a:r>
          <a:endParaRPr lang="ru-RU" sz="2200" b="1" dirty="0">
            <a:solidFill>
              <a:srgbClr val="002060"/>
            </a:solidFill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4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4"/>
      <dgm:spPr/>
    </dgm:pt>
    <dgm:pt modelId="{65923987-F910-4771-BB88-CD40CDC3AB48}" type="pres">
      <dgm:prSet presAssocID="{4C6AF2BF-4CA9-46A9-BAF2-B76AA8F31FD6}" presName="imagNode" presStyleLbl="fgImgPlace1" presStyleIdx="3" presStyleCnt="4" custScaleY="113988" custLinFactNeighborX="1297" custLinFactNeighborY="82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7D1D1F32-0B64-4C8E-B7A7-315AA224E193}" type="presOf" srcId="{4C6AF2BF-4CA9-46A9-BAF2-B76AA8F31FD6}" destId="{2821A98C-7ABF-4B81-ACD3-93278B01C6E6}" srcOrd="0" destOrd="0" presId="urn:microsoft.com/office/officeart/2005/8/layout/hList7"/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E120E9BF-D579-417C-B1E2-58BC44C2E547}" type="presOf" srcId="{C92358AA-FB28-46C2-8DE4-7445972604FF}" destId="{61C4932E-4E07-40A8-B5F5-0837AB24C5BB}" srcOrd="0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FD98E494-E7AB-494D-8B00-D157FD6144E7}" type="presOf" srcId="{4C6AF2BF-4CA9-46A9-BAF2-B76AA8F31FD6}" destId="{0F9D5DDD-AB1B-4A63-91B4-CD07E20F1EFB}" srcOrd="1" destOrd="0" presId="urn:microsoft.com/office/officeart/2005/8/layout/hList7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  <dgm:cxn modelId="{43E40EBD-F1C2-4BD7-8B64-F5818DF534EC}" type="presParOf" srcId="{95512887-EEC6-4D6D-87AA-29B4ACC1F0A4}" destId="{61C4932E-4E07-40A8-B5F5-0837AB24C5BB}" srcOrd="5" destOrd="0" presId="urn:microsoft.com/office/officeart/2005/8/layout/hList7"/>
    <dgm:cxn modelId="{35D12662-86AB-48CF-931E-9A729585EEA1}" type="presParOf" srcId="{95512887-EEC6-4D6D-87AA-29B4ACC1F0A4}" destId="{60A117AB-610A-4BFC-BC42-E8A8007E393B}" srcOrd="6" destOrd="0" presId="urn:microsoft.com/office/officeart/2005/8/layout/hList7"/>
    <dgm:cxn modelId="{F2F2EC31-9A7A-40E9-84B2-E4D4776C3DA2}" type="presParOf" srcId="{60A117AB-610A-4BFC-BC42-E8A8007E393B}" destId="{2821A98C-7ABF-4B81-ACD3-93278B01C6E6}" srcOrd="0" destOrd="0" presId="urn:microsoft.com/office/officeart/2005/8/layout/hList7"/>
    <dgm:cxn modelId="{96BD512B-0138-4D9F-ACD9-2957FD4EEC0C}" type="presParOf" srcId="{60A117AB-610A-4BFC-BC42-E8A8007E393B}" destId="{0F9D5DDD-AB1B-4A63-91B4-CD07E20F1EFB}" srcOrd="1" destOrd="0" presId="urn:microsoft.com/office/officeart/2005/8/layout/hList7"/>
    <dgm:cxn modelId="{5C4C48CD-49FA-42C9-8F4B-924E18F358B5}" type="presParOf" srcId="{60A117AB-610A-4BFC-BC42-E8A8007E393B}" destId="{E1E4837D-6050-4499-96A1-FABE2AA0D95B}" srcOrd="2" destOrd="0" presId="urn:microsoft.com/office/officeart/2005/8/layout/hList7"/>
    <dgm:cxn modelId="{AD198D2D-F71F-4525-BD58-6A0FE57347ED}" type="presParOf" srcId="{60A117AB-610A-4BFC-BC42-E8A8007E393B}" destId="{65923987-F910-4771-BB88-CD40CDC3AB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85BA9F-68DE-4DFA-B94D-DC197090B3D1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63B96-27B3-4774-ABDD-6D5A73BAA805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16661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0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66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4681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345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94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04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91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06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После ответа у участника есть возможность прослушать свою аудиозапись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Подготовка к ответу выполняется в минимальном объёме непосредственно при сдаче экзамена (перед ответом на каждое задание), время подготовки и записи ответа контролируется средствами программного обеспечения;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778505" y="9431599"/>
            <a:ext cx="289062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731225-6AF1-49CB-AEDA-691F9FA77711}" type="slidenum">
              <a:rPr lang="ru-RU" sz="1200">
                <a:latin typeface="Calibri" pitchFamily="34" charset="0"/>
              </a:rPr>
              <a:pPr algn="r"/>
              <a:t>63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19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98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00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10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68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2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2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6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5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3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2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2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9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6175-2933-4EA2-86C0-9DA4A2C4BD37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1D12-6CD2-47E8-A2D3-6AD660689D92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BBAE-4C2A-42CD-9FDA-2D266FE73406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13.03.2020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12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3E80-5219-4391-8991-0176D7E6CDD5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55-3CFC-4E48-BBFE-4B5DD182E6FE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556-5971-4071-B576-EA57510B68B8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1489-F9F6-45A3-8E18-6895A1902A35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6E1C-2511-470A-AC27-5A134673F8C0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753E-9B83-4A2D-80D7-6907521121A9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467E-4D6B-441B-8779-1F2D5D4C441B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BA2-D7BF-4528-9712-7B7EAABD3AAA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DC0F96A-6A91-4E8A-A543-786CDA72CAD8}" type="datetime1">
              <a:rPr lang="ru-RU" smtClean="0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  <p:sldLayoutId id="21474846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420888"/>
            <a:ext cx="8642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ГОСУДАРСТВЕННОЙ ИТОГОВОЙ АТТЕСТАЦИИ</a:t>
            </a:r>
            <a:endParaRPr lang="ru-RU" sz="2800" b="1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50825" y="3398788"/>
            <a:ext cx="864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для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общественных наблюдателей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в пунктах </a:t>
            </a:r>
            <a:r>
              <a:rPr lang="ru-RU" sz="240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проведения </a:t>
            </a:r>
            <a:r>
              <a:rPr lang="ru-RU" sz="240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экзаменов</a:t>
            </a:r>
            <a:endParaRPr lang="ru-RU" sz="2400" dirty="0" smtClean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16C01-97FF-48E3-A687-5400229C65D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7370" b="9538"/>
          <a:stretch>
            <a:fillRect/>
          </a:stretch>
        </p:blipFill>
        <p:spPr bwMode="auto">
          <a:xfrm>
            <a:off x="7759700" y="1582738"/>
            <a:ext cx="1208088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79512" y="815767"/>
            <a:ext cx="8184232" cy="885825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ПРАВА И ОБЯЗАННОСТИ ОБЩЕСТВЕННОГО НАБЛЮДАТЕЛЯ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23850" y="4478338"/>
            <a:ext cx="8643938" cy="121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 typeface="Arial" panose="020B0604020202020204" pitchFamily="34" charset="0"/>
              <a:buNone/>
              <a:tabLst>
                <a:tab pos="358668" algn="l"/>
              </a:tabLst>
              <a:defRPr/>
            </a:pPr>
            <a:r>
              <a:rPr lang="ru-RU" sz="15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  выявлении нарушений порядка проведения ГИА </a:t>
            </a: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общественный наблюдатель </a:t>
            </a:r>
            <a:r>
              <a:rPr lang="ru-RU" sz="1593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может</a:t>
            </a: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направлять </a:t>
            </a:r>
            <a:r>
              <a:rPr lang="ru-RU" sz="15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соответствующую </a:t>
            </a: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информацию: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Рособрнадзор</a:t>
            </a:r>
            <a:r>
              <a:rPr lang="ru-RU" sz="15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ru-RU" sz="1593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Комитет по образованию;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73063" y="3281363"/>
            <a:ext cx="85598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Tx/>
              <a:buNone/>
              <a:tabLst>
                <a:tab pos="358668" algn="l"/>
              </a:tabLst>
              <a:defRPr/>
            </a:pPr>
            <a:r>
              <a:rPr lang="ru-RU" sz="15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  осуществлении полномочий в местах проведения ГИА общественный наблюдатель </a:t>
            </a:r>
            <a:r>
              <a:rPr lang="ru-RU" sz="1593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должен</a:t>
            </a:r>
            <a:r>
              <a:rPr lang="ru-RU" sz="15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заполнять формы отчетности, предусмотренные для каждого места проведения </a:t>
            </a: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ГИА</a:t>
            </a:r>
            <a:endParaRPr lang="ru-RU" sz="159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323850" y="2111375"/>
            <a:ext cx="79168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Фиксация нарушений порядка проведения ГИА и отчет о работе общественного наблюдателя</a:t>
            </a:r>
          </a:p>
        </p:txBody>
      </p:sp>
    </p:spTree>
    <p:extLst>
      <p:ext uri="{BB962C8B-B14F-4D97-AF65-F5344CB8AC3E}">
        <p14:creationId xmlns:p14="http://schemas.microsoft.com/office/powerpoint/2010/main" val="1678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604" t="39083" r="59754" b="33257"/>
          <a:stretch/>
        </p:blipFill>
        <p:spPr bwMode="auto">
          <a:xfrm>
            <a:off x="1043608" y="2348880"/>
            <a:ext cx="6048671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4006" y="112076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ОН. ПЕРЕЧЕНЬ НАРУШЕНИЙ В ППЭ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176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924" t="24652" r="63282" b="36865"/>
          <a:stretch/>
        </p:blipFill>
        <p:spPr bwMode="auto">
          <a:xfrm>
            <a:off x="899592" y="2091692"/>
            <a:ext cx="6336704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37547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ОН. ПЕРЕЧЕНЬ НАРУШЕНИЙ В ППЭ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606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9360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ОН. ПЕРЕЧЕНЬ НАРУШЕНИЙ В ППЭ ГИА 9, ГВЭ 11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4" t="45181" r="59844" b="16635"/>
          <a:stretch/>
        </p:blipFill>
        <p:spPr>
          <a:xfrm>
            <a:off x="1340641" y="2204864"/>
            <a:ext cx="593465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2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2845" y="793966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ОН. ПЕРЕЧЕНЬ НАРУШЕНИЙ В ППЭ ГИА 9, ГВЭ 11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63" t="22001" r="59450" b="8001"/>
          <a:stretch/>
        </p:blipFill>
        <p:spPr>
          <a:xfrm>
            <a:off x="2411760" y="1725002"/>
            <a:ext cx="4896544" cy="49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2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Пункт проведения экзамена</a:t>
            </a:r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138295"/>
              </p:ext>
            </p:extLst>
          </p:nvPr>
        </p:nvGraphicFramePr>
        <p:xfrm>
          <a:off x="457200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76870412"/>
              </p:ext>
            </p:extLst>
          </p:nvPr>
        </p:nvGraphicFramePr>
        <p:xfrm>
          <a:off x="357158" y="4309056"/>
          <a:ext cx="8429683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28528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936646"/>
            <a:ext cx="8568951" cy="86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Подготовка </a:t>
            </a:r>
            <a:r>
              <a:rPr lang="ru-RU" sz="2200" b="1" cap="all" dirty="0" err="1" smtClean="0">
                <a:solidFill>
                  <a:srgbClr val="C00000"/>
                </a:solidFill>
                <a:latin typeface="Cambria" pitchFamily="18" charset="0"/>
              </a:rPr>
              <a:t>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3" y="1600200"/>
            <a:ext cx="8011474" cy="4525963"/>
          </a:xfrm>
        </p:spPr>
      </p:pic>
      <p:sp>
        <p:nvSpPr>
          <p:cNvPr id="6" name="Овал 5"/>
          <p:cNvSpPr/>
          <p:nvPr/>
        </p:nvSpPr>
        <p:spPr>
          <a:xfrm>
            <a:off x="3275856" y="1480202"/>
            <a:ext cx="1656184" cy="580645"/>
          </a:xfrm>
          <a:prstGeom prst="ellipse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48064" y="2996952"/>
            <a:ext cx="1765176" cy="864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Для 11 классов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47664" y="1089024"/>
            <a:ext cx="4896544" cy="328613"/>
          </a:xfrm>
        </p:spPr>
        <p:txBody>
          <a:bodyPr>
            <a:no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Cambria" pitchFamily="18" charset="0"/>
              </a:rPr>
              <a:t>Подготовка </a:t>
            </a:r>
            <a:r>
              <a:rPr lang="ru-RU" sz="2400" b="1" cap="all" dirty="0" err="1" smtClean="0">
                <a:solidFill>
                  <a:srgbClr val="C00000"/>
                </a:solidFill>
                <a:latin typeface="Cambria" pitchFamily="18" charset="0"/>
              </a:rPr>
              <a:t>ппэ</a:t>
            </a:r>
            <a:r>
              <a:rPr lang="ru-RU" sz="2400" b="1" cap="all" dirty="0" smtClean="0">
                <a:solidFill>
                  <a:srgbClr val="C00000"/>
                </a:solidFill>
                <a:latin typeface="Cambria" pitchFamily="18" charset="0"/>
              </a:rPr>
              <a:t> (ЕГЭ)</a:t>
            </a:r>
            <a:r>
              <a:rPr lang="ru-RU" sz="2400" b="1" cap="all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b="1" cap="all" dirty="0">
                <a:solidFill>
                  <a:srgbClr val="C00000"/>
                </a:solidFill>
                <a:latin typeface="Cambria" pitchFamily="18" charset="0"/>
              </a:rPr>
            </a:br>
            <a:endParaRPr lang="ru-RU" alt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2625" y="1450975"/>
            <a:ext cx="3090863" cy="159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743075"/>
            <a:ext cx="944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5975" y="1941513"/>
            <a:ext cx="1897063" cy="827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 smtClean="0">
                <a:solidFill>
                  <a:srgbClr val="006AB3"/>
                </a:solidFill>
              </a:rPr>
              <a:t>Стационарные и (или) переносные металлоискатели</a:t>
            </a:r>
            <a:endParaRPr lang="ru-RU" sz="1593" dirty="0">
              <a:solidFill>
                <a:srgbClr val="006AB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213" y="3060700"/>
            <a:ext cx="3090862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AB3"/>
              </a:solidFill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317875"/>
            <a:ext cx="10017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6763" y="3175000"/>
            <a:ext cx="1946275" cy="8277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Средства </a:t>
            </a:r>
            <a:r>
              <a:rPr lang="ru-RU" sz="1593" dirty="0" smtClean="0">
                <a:solidFill>
                  <a:srgbClr val="006AB3"/>
                </a:solidFill>
              </a:rPr>
              <a:t>видеонаблюдения</a:t>
            </a:r>
            <a:r>
              <a:rPr lang="en-US" sz="1593" dirty="0" smtClean="0">
                <a:solidFill>
                  <a:srgbClr val="006AB3"/>
                </a:solidFill>
              </a:rPr>
              <a:t> </a:t>
            </a:r>
          </a:p>
          <a:p>
            <a:pPr>
              <a:defRPr/>
            </a:pPr>
            <a:r>
              <a:rPr lang="ru-RU" sz="1593" dirty="0" smtClean="0">
                <a:solidFill>
                  <a:srgbClr val="006AB3"/>
                </a:solidFill>
              </a:rPr>
              <a:t> </a:t>
            </a:r>
            <a:endParaRPr lang="ru-RU" sz="1593" dirty="0">
              <a:solidFill>
                <a:srgbClr val="006AB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625" y="5054600"/>
            <a:ext cx="3090863" cy="1590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8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5218113"/>
            <a:ext cx="8620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943600"/>
            <a:ext cx="5778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15975" y="5378450"/>
            <a:ext cx="2120900" cy="933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Объявления, </a:t>
            </a:r>
          </a:p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оповещающие о ведении видеонаблюдения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2238" y="3217863"/>
            <a:ext cx="511175" cy="1592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В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Х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08425" y="1450975"/>
            <a:ext cx="468313" cy="1592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Ш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Б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08425" y="3217863"/>
            <a:ext cx="468313" cy="34274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У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Р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 err="1">
                <a:solidFill>
                  <a:srgbClr val="006AB3"/>
                </a:solidFill>
              </a:rPr>
              <a:t>И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45013" y="1450975"/>
            <a:ext cx="4010025" cy="159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Программное обеспечение и компьютерное оборудование помещений для </a:t>
            </a:r>
            <a:r>
              <a:rPr lang="ru-RU" sz="1366" dirty="0" smtClean="0">
                <a:solidFill>
                  <a:srgbClr val="006AB3"/>
                </a:solidFill>
              </a:rPr>
              <a:t>руководителя </a:t>
            </a:r>
            <a:r>
              <a:rPr lang="ru-RU" sz="1366" dirty="0">
                <a:solidFill>
                  <a:srgbClr val="006AB3"/>
                </a:solidFill>
              </a:rPr>
              <a:t>ППЭ</a:t>
            </a:r>
          </a:p>
        </p:txBody>
      </p:sp>
      <p:pic>
        <p:nvPicPr>
          <p:cNvPr id="12305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682750"/>
            <a:ext cx="936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33525"/>
            <a:ext cx="836464" cy="7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630363"/>
            <a:ext cx="8128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1778000"/>
            <a:ext cx="6746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545013" y="3568700"/>
            <a:ext cx="4010025" cy="2725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10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4573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697288"/>
            <a:ext cx="10334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7192"/>
            <a:ext cx="162401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996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82625" y="4073525"/>
            <a:ext cx="3090863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rgbClr val="006AB3"/>
                </a:solidFill>
              </a:rPr>
              <a:t>Системы подавления сигналов подвижной связи </a:t>
            </a:r>
            <a:r>
              <a:rPr lang="ru-RU" sz="1593" dirty="0" smtClean="0">
                <a:solidFill>
                  <a:srgbClr val="006AB3"/>
                </a:solidFill>
              </a:rPr>
              <a:t/>
            </a:r>
            <a:br>
              <a:rPr lang="ru-RU" sz="1593" dirty="0" smtClean="0">
                <a:solidFill>
                  <a:srgbClr val="006AB3"/>
                </a:solidFill>
              </a:rPr>
            </a:br>
            <a:r>
              <a:rPr lang="ru-RU" sz="1593" dirty="0" smtClean="0">
                <a:solidFill>
                  <a:srgbClr val="006AB3"/>
                </a:solidFill>
              </a:rPr>
              <a:t>(</a:t>
            </a:r>
            <a:r>
              <a:rPr lang="ru-RU" sz="1593" dirty="0">
                <a:solidFill>
                  <a:srgbClr val="006AB3"/>
                </a:solidFill>
              </a:rPr>
              <a:t>по решению ГЭК)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4365104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Станция печати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9124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07154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 помещений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3543" y="378619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Кабинет руководителя ППЭ (штаб ППЭ) с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телефоном, сейфом, компьютером, принтером,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столом для приема-передачи ЭМ в зоне видеонаблюдения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3352" y="1691790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63543" y="169464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Помещение для работников ОО, сопровождающих участников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ЕГЭ –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 входа в ППЭ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2844" y="4393925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63543" y="435769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Пункт охраны правопорядка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2275479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31488" y="232275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Помещение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для представителей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СМИ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–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до входа в ППЭ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2317" y="2853567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63543" y="494729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Медицинский кабинет, помещение для общественных наблюдателей -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ППЭ, изолировать от аудиторий проведения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44" y="4947296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63543" y="550070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Опечатать помещения, не задействованные при проведении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ЕГЭ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5500702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rcoi@ege.spb.ru</a:t>
            </a:r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3714752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3543" y="285932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 здании (комплексе зданий), где расположен ППЭ, выделить  место для личных вещей участников ЕГЭ и помещение для личных вещей сотрудников ППЭ –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 входа в ППЭ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6072206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3543" y="607220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Разместить объявления (таблички),  оповещающие о ведении видеонаблюдения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612900"/>
            <a:ext cx="4149725" cy="194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105694" y="1020761"/>
            <a:ext cx="7380287" cy="257176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Подготовка аудиторий ППЭ</a:t>
            </a:r>
          </a:p>
        </p:txBody>
      </p:sp>
      <p:pic>
        <p:nvPicPr>
          <p:cNvPr id="12292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" y="1746250"/>
            <a:ext cx="1912938" cy="2270125"/>
          </a:xfrm>
        </p:spPr>
      </p:pic>
      <p:pic>
        <p:nvPicPr>
          <p:cNvPr id="1229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746250"/>
            <a:ext cx="158273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7050" y="2974975"/>
            <a:ext cx="4149725" cy="3374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  <a:cs typeface="Times New Roman" panose="02020603050405020304" pitchFamily="18" charset="0"/>
              </a:rPr>
              <a:t>Убрать стенды, </a:t>
            </a:r>
            <a:r>
              <a:rPr lang="ru-RU" sz="1593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плакаты</a:t>
            </a:r>
            <a:endParaRPr lang="ru-RU" sz="1593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954213"/>
            <a:ext cx="123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893888"/>
            <a:ext cx="1230312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746250"/>
            <a:ext cx="19732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95838" y="1628775"/>
            <a:ext cx="4068762" cy="969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9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1733550"/>
            <a:ext cx="9223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48225" y="1628775"/>
            <a:ext cx="2898775" cy="722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Отдельное  рабочее место </a:t>
            </a:r>
            <a:br>
              <a:rPr lang="ru-RU" sz="1366" dirty="0">
                <a:solidFill>
                  <a:srgbClr val="006AB3"/>
                </a:solidFill>
              </a:rPr>
            </a:br>
            <a:r>
              <a:rPr lang="ru-RU" sz="1366" dirty="0">
                <a:solidFill>
                  <a:srgbClr val="006AB3"/>
                </a:solidFill>
              </a:rPr>
              <a:t>с номером, черновики из расчета </a:t>
            </a:r>
            <a:br>
              <a:rPr lang="ru-RU" sz="1366" dirty="0">
                <a:solidFill>
                  <a:srgbClr val="006AB3"/>
                </a:solidFill>
              </a:rPr>
            </a:br>
            <a:r>
              <a:rPr lang="ru-RU" sz="1366" dirty="0">
                <a:solidFill>
                  <a:srgbClr val="006AB3"/>
                </a:solidFill>
              </a:rPr>
              <a:t>по 2 листа на каждого </a:t>
            </a:r>
            <a:r>
              <a:rPr lang="ru-RU" sz="1366" dirty="0" smtClean="0">
                <a:solidFill>
                  <a:srgbClr val="006AB3"/>
                </a:solidFill>
              </a:rPr>
              <a:t>участника</a:t>
            </a:r>
            <a:endParaRPr lang="ru-RU" sz="1593" dirty="0">
              <a:solidFill>
                <a:srgbClr val="006AB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5838" y="3424238"/>
            <a:ext cx="4068762" cy="908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02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/>
          <a:stretch>
            <a:fillRect/>
          </a:stretch>
        </p:blipFill>
        <p:spPr bwMode="auto">
          <a:xfrm>
            <a:off x="4859338" y="3421063"/>
            <a:ext cx="7461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246813" y="3429000"/>
            <a:ext cx="2324100" cy="933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Часы, находящиеся в поле зрения участников ГИА и черные гелиевые ручки</a:t>
            </a:r>
          </a:p>
        </p:txBody>
      </p:sp>
      <p:pic>
        <p:nvPicPr>
          <p:cNvPr id="12304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3870325"/>
            <a:ext cx="8048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821238" y="5100638"/>
            <a:ext cx="4067175" cy="1530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06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5297488"/>
            <a:ext cx="9556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073650" y="5187950"/>
            <a:ext cx="2533650" cy="1319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Аудитории, </a:t>
            </a:r>
          </a:p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не задействованные для проведения ГИА, необходимо закрыть, опечатать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4379913"/>
            <a:ext cx="4149725" cy="2251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09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554538"/>
            <a:ext cx="15970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4554538"/>
            <a:ext cx="13525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68313" y="5948363"/>
            <a:ext cx="4127500" cy="722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rgbClr val="006AB3"/>
                </a:solidFill>
                <a:cs typeface="Times New Roman" panose="02020603050405020304" pitchFamily="18" charset="0"/>
              </a:rPr>
              <a:t>Разместить предупреждения о ведении видеонаблюдения, запрете использования средств связи</a:t>
            </a:r>
          </a:p>
        </p:txBody>
      </p:sp>
      <p:pic>
        <p:nvPicPr>
          <p:cNvPr id="12312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654175"/>
            <a:ext cx="19827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68313" y="3535363"/>
            <a:ext cx="41275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1175" y="3724275"/>
            <a:ext cx="4127500" cy="512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b="1" dirty="0">
                <a:solidFill>
                  <a:srgbClr val="006AB3"/>
                </a:solidFill>
                <a:cs typeface="Times New Roman" panose="02020603050405020304" pitchFamily="18" charset="0"/>
              </a:rPr>
              <a:t>Подготовить бумагу для печати ЭМ ( </a:t>
            </a:r>
            <a:r>
              <a:rPr lang="ru-RU" sz="1366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ЕГЭ - в </a:t>
            </a:r>
            <a:r>
              <a:rPr lang="ru-RU" sz="1366" b="1" dirty="0">
                <a:solidFill>
                  <a:srgbClr val="006AB3"/>
                </a:solidFill>
                <a:cs typeface="Times New Roman" panose="02020603050405020304" pitchFamily="18" charset="0"/>
              </a:rPr>
              <a:t>случае применения технологии печати)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800600" y="2565400"/>
            <a:ext cx="4067175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66" b="1" dirty="0" smtClean="0">
                <a:solidFill>
                  <a:schemeClr val="accent1"/>
                </a:solidFill>
              </a:rPr>
              <a:t>Стол (</a:t>
            </a:r>
            <a:r>
              <a:rPr lang="ru-RU" sz="1366" b="1" dirty="0" smtClean="0">
                <a:solidFill>
                  <a:srgbClr val="FF0000"/>
                </a:solidFill>
              </a:rPr>
              <a:t>ГИА 11 - находящийся </a:t>
            </a:r>
            <a:r>
              <a:rPr lang="ru-RU" sz="1366" b="1" dirty="0">
                <a:solidFill>
                  <a:srgbClr val="FF0000"/>
                </a:solidFill>
              </a:rPr>
              <a:t>в зоне видимости камер видеонаблюдения </a:t>
            </a:r>
            <a:r>
              <a:rPr lang="ru-RU" sz="1366" b="1" dirty="0" smtClean="0">
                <a:solidFill>
                  <a:schemeClr val="accent1"/>
                </a:solidFill>
              </a:rPr>
              <a:t>) для </a:t>
            </a:r>
            <a:r>
              <a:rPr lang="ru-RU" sz="1366" b="1" dirty="0">
                <a:solidFill>
                  <a:schemeClr val="accent1"/>
                </a:solidFill>
              </a:rPr>
              <a:t>раскладки и упаковки ЭМ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06950" y="4332288"/>
            <a:ext cx="4068763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66" b="1" dirty="0">
                <a:solidFill>
                  <a:schemeClr val="accent1"/>
                </a:solidFill>
              </a:rPr>
              <a:t>Специализированный программно-аппаратный комплекс для проведения печати ЭМ ( </a:t>
            </a:r>
            <a:r>
              <a:rPr lang="ru-RU" sz="1366" b="1" dirty="0" smtClean="0">
                <a:solidFill>
                  <a:schemeClr val="accent1"/>
                </a:solidFill>
              </a:rPr>
              <a:t>ЕГЭ - в </a:t>
            </a:r>
            <a:r>
              <a:rPr lang="ru-RU" sz="1366" b="1" dirty="0">
                <a:solidFill>
                  <a:schemeClr val="accent1"/>
                </a:solidFill>
              </a:rPr>
              <a:t>случае применения технологии)</a:t>
            </a:r>
          </a:p>
        </p:txBody>
      </p:sp>
    </p:spTree>
    <p:extLst>
      <p:ext uri="{BB962C8B-B14F-4D97-AF65-F5344CB8AC3E}">
        <p14:creationId xmlns:p14="http://schemas.microsoft.com/office/powerpoint/2010/main" val="8520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Нормативное правовое обеспечение проведения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493" y="1628800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1</a:t>
            </a:r>
            <a:endParaRPr lang="ru-RU" sz="22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166" y="1556792"/>
            <a:ext cx="8150322" cy="71839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Федеральный закон от 29.12.2012 № 273-ФЗ «Об 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образовании</a:t>
            </a:r>
            <a:b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Российской Федерации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»</a:t>
            </a: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493" y="2667624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4166" y="2595616"/>
            <a:ext cx="8150322" cy="335366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Постановление Правительства РФ от 31.08.2013 № 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755</a:t>
            </a:r>
            <a:b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«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643702" y="6357958"/>
            <a:ext cx="2133600" cy="365125"/>
          </a:xfrm>
        </p:spPr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ГИА 11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7" y="1600200"/>
            <a:ext cx="7270606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88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ГИА 9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50577"/>
            <a:ext cx="5905379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027748" y="5214168"/>
            <a:ext cx="5050904" cy="13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Видеонаблюдение – по возможности</a:t>
            </a:r>
          </a:p>
          <a:p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Нумерация мест сплошная</a:t>
            </a:r>
            <a:endParaRPr lang="ru-RU" sz="24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02784"/>
            <a:ext cx="10017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8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Обязаны находиться в ППЭ в день экзамена </a:t>
            </a:r>
            <a:r>
              <a:rPr lang="ru-RU" sz="1600" b="1" i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(с паспортом )</a:t>
            </a:r>
            <a:endParaRPr lang="ru-RU" sz="1600" b="1" i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1401080"/>
            <a:ext cx="4320480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1968268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Член(ы) ГЭК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07" y="2530033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Организаторы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7" y="3090630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аудиториях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5" y="3650021"/>
            <a:ext cx="4176463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вне аудиторий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1" y="4212992"/>
            <a:ext cx="4032447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помощник(и) руководителя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1" y="4779862"/>
            <a:ext cx="4032446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дежурные на входе 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1" y="5346595"/>
            <a:ext cx="4032446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дежурные на этажах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61603" y="1401078"/>
            <a:ext cx="4320480" cy="1601921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Руководитель ОО, на базе которой организован ППЭ, либо лицо, уполномоченное им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(в штабе ППЭ)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4000504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Работники полиции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3438" y="4643446"/>
            <a:ext cx="4320480" cy="1034733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Представители ОО, обучающиеся которых сдают ГИА в ППЭ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(должны иметь при себе копию приказа, на основании которого сопровождают обучающихся)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07" y="5913328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Технический специалист (ы)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61603" y="3188396"/>
            <a:ext cx="4320481" cy="559391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Медицинские работники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4451" y="5888543"/>
            <a:ext cx="4320481" cy="638785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ОГЭ: специалисты по физике, информатике, библиотекарь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Могут находиться в ППЭ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2205799"/>
            <a:ext cx="4320480" cy="1672485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Лица, осуществляющие контроль и надзор за соблюдением установленного порядка проведения ГИА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037617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представители УКНСЗОО КО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9" y="4648645"/>
            <a:ext cx="4176463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представители 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РФ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61601" y="2205799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Общественные наблюдатели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61602" y="4032184"/>
            <a:ext cx="4320481" cy="800965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Представители СМИ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до начала заполнения участниками ГИА</a:t>
            </a:r>
            <a:b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бланков регистрации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61602" y="4987048"/>
            <a:ext cx="4320481" cy="746207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Ассистенты</a:t>
            </a:r>
          </a:p>
          <a:p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(при наличии участников с ОВЗ, инвалидов)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265256"/>
            <a:ext cx="4176463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представители 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Рособрнадзора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5618" y="2809082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федеральные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05618" y="3410284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Санкт-Петербурга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Время прихода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835" y="1628801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1628801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64289" y="1628800"/>
            <a:ext cx="1791082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07.30/8.00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02835" y="234812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ЧЛЕН(Ы) ГЭК</a:t>
            </a:r>
          </a:p>
          <a:p>
            <a:pPr algn="just"/>
            <a:r>
              <a:rPr lang="ru-RU" sz="14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(для получения/передачи ЭМ и проведения ГИА)</a:t>
            </a:r>
            <a:endParaRPr lang="ru-RU" sz="14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7" y="2348129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164288" y="2346337"/>
            <a:ext cx="1791081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07.30/8.00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02835" y="3067457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ОРГАНИЗАТОРЫ ППЭ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62836" y="3067457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164289" y="3070913"/>
            <a:ext cx="1791080" cy="536544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не позже 08.15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02835" y="3786785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ТЕХНИЧЕСКИЙ СПЕЦИАЛИСТ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9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спец.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 физике, химии, информатике)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2835" y="378678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164288" y="3786785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за </a:t>
            </a:r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часа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2835" y="450956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МЕДИЦИНСКИЕ РАБОТНИКИ</a:t>
            </a:r>
          </a:p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РАБОТНИКИ ПОЛИЦИИ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2835" y="4509569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164288" y="4509569"/>
            <a:ext cx="179107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08.30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02835" y="5232353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УЧАСТНИКИ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2835" y="5232353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164288" y="5232353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09.00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Пропуск в ППЭ осуществляется строго на основании удостоверения личности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2834" y="5874132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УЧАСТНИКИ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9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2834" y="5874132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164287" y="5874132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09.15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Общественный наблюдатель должен прибыть в ППЭ не позднее, чем за один час до начала проведения экзамена, и находиться на ППЭ не менее 50% времени, установленного единым расписанием проведения экзамена по соответствующему учебному предмету.</a:t>
            </a:r>
          </a:p>
          <a:p>
            <a:endParaRPr lang="ru-RU" sz="24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0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Для прохода в ППЭ общественный наблюдатель предъявляет документ, удостоверяющий личность, а также удостоверение общественного 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наблюдателя; ставит подпись в форме ППЭ-07</a:t>
            </a:r>
          </a:p>
          <a:p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Если ОН аккредитован за 3 дня до экзамена, его может не быть в списках из РЦОИ, но в ППЭ направляется Распоряжение КО об аккредитации </a:t>
            </a:r>
          </a:p>
          <a:p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Акт о результатах ОН наблюдатель получает у руководителя ППЭ и сдает заполненный акт руководителю по окончании наблюдения</a:t>
            </a:r>
            <a:endParaRPr lang="ru-RU" sz="24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84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Общественный наблюдатель может свободно перемещаться по ППЭ и аудиториям ППЭ. При этом в одной аудитории ППЭ находится не более одного общественного наблюдателя. Общественный наблюдатель не может вмешиваться в работу и создавать помехи организаторам, членам 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ГЭК (уполномоченным представителям) </a:t>
            </a:r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(по выполнению своих обязанностей) и участникам 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ГИА. </a:t>
            </a:r>
            <a:endParaRPr lang="ru-RU" sz="24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4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85786" y="5786454"/>
            <a:ext cx="2016224" cy="6996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РЦОИ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4143380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В ППЭ</a:t>
            </a:r>
            <a:endParaRPr lang="ru-RU" b="1" dirty="0">
              <a:solidFill>
                <a:srgbClr val="166824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69409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Выгнутая вниз стрелка 44"/>
          <p:cNvSpPr/>
          <p:nvPr/>
        </p:nvSpPr>
        <p:spPr>
          <a:xfrm rot="18480000" flipH="1">
            <a:off x="6073657" y="4125969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7910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Схема ПЕРЕДАЧИ материалов в день проведения </a:t>
            </a:r>
            <a:r>
              <a:rPr lang="ru-RU" sz="2200" b="1" cap="all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егэ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(печать и сканирование)</a:t>
            </a:r>
            <a:endParaRPr lang="ru-RU" sz="1600" b="1" i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2864098"/>
            <a:ext cx="2016224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АУДИТОРИИ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 rot="13090788" flipH="1">
            <a:off x="5949570" y="215517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69409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3707904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37161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1475655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4912" y="1575312"/>
            <a:ext cx="2081071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ГЭК В ППОИ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3046253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7.30</a:t>
            </a:r>
            <a:endParaRPr lang="ru-RU" sz="1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55875" y="3046252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в 7.30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7021" y="1616572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до начала экзамена</a:t>
            </a:r>
          </a:p>
          <a:p>
            <a:pPr algn="ctr"/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штабе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28992" y="5786454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06533" y="4572008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ЧЕРЕЗ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ЗАВЕРШЕНИЯ экзамена упаковать ЭМ и ждать очереди на передачу ЭМ в ШТАБЕ РУКОВОДИТЕЛЮ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1824033" y="5248273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842428" y="649968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rcoi@ege.spb.ru</a:t>
            </a:r>
            <a:endParaRPr lang="ru-RU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5286388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ТЕХНИЧЕСКИЙ СПЕЦИАЛИСТ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сканирование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Выгнутая вниз стрелка 40"/>
          <p:cNvSpPr/>
          <p:nvPr/>
        </p:nvSpPr>
        <p:spPr>
          <a:xfrm rot="18498395" flipH="1">
            <a:off x="5080695" y="5514920"/>
            <a:ext cx="1611349" cy="6204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8090732" flipH="1">
            <a:off x="3571868" y="4357694"/>
            <a:ext cx="1656000" cy="5940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3214677" y="4462453"/>
            <a:ext cx="1357321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85786" y="5786454"/>
            <a:ext cx="2016224" cy="6996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ППОИ, РЦОИ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9552" y="4143380"/>
            <a:ext cx="2691086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ЧЛЕН (уполномоченный)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ГЭК В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69409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Выгнутая вниз стрелка 44"/>
          <p:cNvSpPr/>
          <p:nvPr/>
        </p:nvSpPr>
        <p:spPr>
          <a:xfrm rot="18480000" flipH="1">
            <a:off x="6073657" y="4125969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Схема ПЕРЕДАЧИ ЭМ в день проведения ГИА 9/ГВЭ 11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2864098"/>
            <a:ext cx="2016224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АУДИТОРИИ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 rot="13090788" flipH="1">
            <a:off x="5949570" y="215517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69409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3707904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75656" y="1575313"/>
            <a:ext cx="2977729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ЧЛЕН (уполномоченный) ГЭК</a:t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55875" y="3046252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в 8.00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7021" y="1616572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до начала экзамена</a:t>
            </a:r>
          </a:p>
          <a:p>
            <a:pPr algn="ctr"/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штабе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06533" y="4572008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ЧЕРЕЗ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ЗАВЕРШЕНИЯ экзамена упаковать ЭМ и ждать очереди на передачу ЭМ в ШТАБЕ РУКОВОДИТЕЛЮ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1824033" y="5248273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830888" y="64849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rcoi@ege.spb.ru</a:t>
            </a:r>
            <a:endParaRPr lang="ru-RU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3214677" y="4462453"/>
            <a:ext cx="1357321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87545" y="5287411"/>
            <a:ext cx="3739476" cy="11772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проведении ЕГЭ по бумажной технологии ЭМ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доставляет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в ППЭ и в РЦОИ после экзамена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спецсвязь</a:t>
            </a:r>
          </a:p>
        </p:txBody>
      </p:sp>
    </p:spTree>
    <p:extLst>
      <p:ext uri="{BB962C8B-B14F-4D97-AF65-F5344CB8AC3E}">
        <p14:creationId xmlns:p14="http://schemas.microsoft.com/office/powerpoint/2010/main" val="8460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Нормативное правовое обеспечение проведения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493" y="1484784"/>
            <a:ext cx="540922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285860"/>
            <a:ext cx="8152920" cy="18002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Приказ </a:t>
            </a:r>
            <a:r>
              <a:rPr lang="ru-RU" sz="1900" b="1" dirty="0" err="1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Минобрнауки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 России от 28.06.2013 № 491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»</a:t>
            </a: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643314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2010" y="3513436"/>
            <a:ext cx="8152920" cy="126799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Приказ </a:t>
            </a:r>
            <a:r>
              <a:rPr lang="ru-RU" sz="19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Минпросвещения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 России и </a:t>
            </a:r>
            <a:r>
              <a:rPr lang="ru-RU" sz="19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 от </a:t>
            </a:r>
            <a:r>
              <a:rPr lang="ru-RU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07.11.2018 190/1512 «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Об утверждении Порядка проведения государственной итоговой аттестации по образовательным программам среднего общего образования»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5286388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5330232"/>
            <a:ext cx="8137562" cy="109916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7368" y="4936844"/>
            <a:ext cx="8137562" cy="121444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Приказ  </a:t>
            </a:r>
            <a:r>
              <a:rPr lang="ru-RU" sz="19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Минпросвещения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 России и </a:t>
            </a:r>
            <a:r>
              <a:rPr lang="ru-RU" sz="19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 от 07.11.2018 № 189/1513 «Об утверждении Порядка проведения государственной </a:t>
            </a:r>
            <a:r>
              <a:rPr lang="ru-RU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итоговой аттестации по 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образовательным программам основного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9803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6038" y="5865563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Выдача ответственным организаторам документов и ЭМ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8" y="5865563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0903" y="2117029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Передача ЭМ в штабе ППЭ руководителю ППЭ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- под видеонаблюдением)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117029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6038" y="2796849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Организация входа сотрудников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282123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 штабе </a:t>
            </a:r>
            <a:r>
              <a:rPr lang="ru-RU" sz="1600" b="1" cap="all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2838" y="459892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8" y="4481537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Инструктаж и распределение сотрудников (не ранее 8.15)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608" y="5082711"/>
            <a:ext cx="8380457" cy="52367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необходимости – назначение помощников, перераспределение организаторов в аудиториях для осуществления печати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6038" y="3215705"/>
            <a:ext cx="8236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Вход  в ППЭ лиц, привлекаемых к проведению ГИА в ППЭ, осуществляется по предъявлении паспорта.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Личные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вещи все сотрудники и медицинский работник оставляют в специально выделенном помещении до входа в ППЭ.</a:t>
            </a:r>
          </a:p>
        </p:txBody>
      </p:sp>
    </p:spTree>
    <p:extLst>
      <p:ext uri="{BB962C8B-B14F-4D97-AF65-F5344CB8AC3E}">
        <p14:creationId xmlns:p14="http://schemas.microsoft.com/office/powerpoint/2010/main" val="5754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 помещении для руководителя ППЭ организуются места для хранения личных вещей членов ГЭК, руководителя образовательной организации, в помещениях которой организован ППЭ, или уполномоченного им лица, руководителя ППЭ, общественных наблюдателей, должностных лиц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а также иных лиц, определенных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Рособрнадзором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должностных лиц органа исполнительной власти субъекта Российской Федерации, осуществляющего переданные полномочия Российской Федерации в сфере образования.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8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398304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В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день проведения экзамена </a:t>
            </a:r>
            <a:r>
              <a:rPr lang="ru-RU" sz="1800" b="1" dirty="0">
                <a:solidFill>
                  <a:srgbClr val="35688B"/>
                </a:solidFill>
                <a:latin typeface="Cambria" panose="02040503050406030204" pitchFamily="18" charset="0"/>
              </a:rPr>
              <a:t>в ППЭ вправе использовать средства связи только определенная категория лиц, привлекаемых к проведению </a:t>
            </a:r>
            <a:r>
              <a:rPr lang="ru-RU" sz="1800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ГИА:</a:t>
            </a:r>
            <a:endParaRPr lang="ru-RU" sz="1800" dirty="0">
              <a:solidFill>
                <a:srgbClr val="35688B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а) руководитель ППЭ;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б) члены ГЭК;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в) руководитель организации, в помещениях которой организован ППЭ, или уполномоченное им лицо;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г)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сотрудники, осуществляющие охрану правопорядка, и (или) сотрудники органов внутренних дел (полиции);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д)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представители средств массовой информации;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е)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общественные наблюдатели, аккредитованные в установленном порядке;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ж)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должностные лица </a:t>
            </a:r>
            <a:r>
              <a:rPr lang="ru-RU" sz="1800" dirty="0" err="1">
                <a:solidFill>
                  <a:srgbClr val="35688B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 и органа исполнительной власти субъекта </a:t>
            </a: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РФ,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осуществляющего переданные полномочия </a:t>
            </a: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РФ в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сфере образования.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Перечисленные выше лица имеют право использовать средства связи только в Штабе ППЭ и только в связи со служебной необходимостью. </a:t>
            </a:r>
            <a:endParaRPr lang="ru-RU" sz="1800" dirty="0">
              <a:solidFill>
                <a:srgbClr val="3568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Подготовка аудитории ППЭ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42852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Вывесить на дверь аудитории 1 экземпляр списка участников ГИА в аудитории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42852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335756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Подготовить на доске информацию для проведения инструктажа по заполнению регистрационных полей бланков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ГИА-11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335756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3543" y="428625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проведении ГИА по иностранным языкам (письменная часть) и ОГЭ по русскому языку проверить работоспособность звуковоспроизводящего устройства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42862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 8.45 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0006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3543" y="492919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Раздать черновики на рабочие места участников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ГИА 11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 09.00</a:t>
            </a:r>
          </a:p>
          <a:p>
            <a:r>
              <a:rPr lang="ru-RU" sz="16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cap="all" dirty="0" err="1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контролируЕт</a:t>
            </a: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 допуск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844824"/>
            <a:ext cx="7272808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ОРГАНИЗАТОР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(дежурный на входе в ППЭ)</a:t>
            </a:r>
          </a:p>
          <a:p>
            <a:pPr algn="ctr"/>
            <a:endParaRPr lang="ru-RU" sz="1600" b="1" dirty="0" smtClean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документ, удостоверяющий личность участника;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наличие участника в списках распределения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ППЭ-06-01, 06-02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напоминает о необходимости сдачи средств связи и лишних вещей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сопровождающим;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информирует о том, что следующая проверка будет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производиться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использованием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металлоискателя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сотрудником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полиции.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7183" y="1844824"/>
            <a:ext cx="1308473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1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5112060" y="3032956"/>
            <a:ext cx="432048" cy="32403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183" y="4941168"/>
            <a:ext cx="1308473" cy="7920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2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4941168"/>
            <a:ext cx="7272808" cy="7920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Участники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проходят контроль при помощи металлоискателя.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Если сигнал есть –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участнику предлагают выложить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металлические вещи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183" y="5826645"/>
            <a:ext cx="8797305" cy="6266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 отсутствии у участника документа, удостоверяющего личность, его личность подтверждает сопровождающий от ОО. При этом заполняется форма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ППЭ-20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160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ГИА 9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 09.15</a:t>
            </a:r>
          </a:p>
          <a:p>
            <a:r>
              <a:rPr lang="ru-RU" sz="16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600" b="1" cap="all" dirty="0" err="1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контролируЕт</a:t>
            </a: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 допуск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844824"/>
            <a:ext cx="7272808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ОРГАНИЗАТОР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(дежурный на входе в ППЭ)</a:t>
            </a:r>
          </a:p>
          <a:p>
            <a:pPr algn="ctr"/>
            <a:endParaRPr lang="ru-RU" sz="1600" b="1" dirty="0" smtClean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документ, удостоверяющий личность участника;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наличие участника в списках распределения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ППЭ-06-01, 06-02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напоминает о необходимости сдачи средств связи и лишних вещей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сопровождающим;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183" y="1844824"/>
            <a:ext cx="1308473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1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183" y="5157192"/>
            <a:ext cx="8797305" cy="6266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 отсутствии у участника документа, удостоверяющего личность, его личность подтверждает сопровождающий от ОО. При этом заполняется форма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ППЭ-20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714380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АКТ О НЕДОПУСКЕ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Выявлено наличие запрещенного предмета, который участник отказывается сдавать на хранение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 явился без паспорта, личность не может быть подтверждена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Участника нет в списках распределения в данный ППЭ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печати ЭМ в ППЭ, сканирования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члена </a:t>
            </a:r>
            <a:r>
              <a:rPr lang="ru-RU" sz="16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гэк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 совместно с техническим специалистом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9 часов 30 минут в штабе ППЭ получить ключ доступа к ЭМ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каждой аудитории активировать ключ доступа к ЭМ</a:t>
            </a:r>
          </a:p>
          <a:p>
            <a:pPr lvl="0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каждой аудитории запустить АРМ Организатора</a:t>
            </a: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31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ГИА в аудитории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24906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Сверить реквизиты документа, удостоверяющего личность участника ГИА, с информацией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, содержащейся в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Протоколе проведения ГИА в аудитории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24906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10279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Указать рабочее место участника ГИА в аудитории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10279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3956523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i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Указать место в аудитории ППЭ (рядом с аудиторией), на котором участник ГИА может оставить принесенную бутылку воды</a:t>
            </a:r>
            <a:endParaRPr lang="ru-RU" b="1" i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3956523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ГИА 11 - С 9.00, ГИА 9 – с 9.15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039" y="481025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Отметить явку участника ГИА в аудиторию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838" y="481025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566129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63543" y="564357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Заполнить Ведомость коррекции персональных данных участников ГИА в аудитории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), если требуется</a:t>
            </a:r>
            <a:endParaRPr lang="ru-RU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На рабочем столе участника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8" y="1556792"/>
            <a:ext cx="1428750" cy="14287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2" y="4149080"/>
            <a:ext cx="1190625" cy="1800225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728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0692" y="3178570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Бланки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71089" y="3178570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00550" y="3198186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Черновики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27" y="4152093"/>
            <a:ext cx="2134298" cy="18039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30" y="4149079"/>
            <a:ext cx="1523578" cy="18002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1417638"/>
            <a:ext cx="2016224" cy="219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Разрешенные средства воспитания и обучения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3763106"/>
            <a:ext cx="2016224" cy="219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Специальные технические средства для лиц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01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МЕТОДИЧЕСКИЕ РЕКОМЕНДАЦИИ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по осуществлению общественного наблюдения</a:t>
            </a:r>
            <a:b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при проведении государственной итоговой аттестации</a:t>
            </a:r>
            <a:b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по образовательным программам основного общего</a:t>
            </a:r>
            <a:b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и среднего общего образования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в Санкт-Петербурге в </a:t>
            </a:r>
            <a:r>
              <a:rPr lang="ru-RU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2020 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году </a:t>
            </a:r>
            <a:endParaRPr lang="ru-RU" sz="19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www.ege.spb.ru</a:t>
            </a: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67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Дополнительные средства, разрешенные на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835" y="1515475"/>
            <a:ext cx="178093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МАТЕМАТИКА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151547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1515474"/>
            <a:ext cx="6471603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ЛИНЕЙКА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2834" y="3535281"/>
            <a:ext cx="178093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ХИМИЯ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2835" y="3535281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83768" y="3533489"/>
            <a:ext cx="6471600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НЕПРОГРАММИРУЕМЫЙ КАЛЬКУЛЯТОР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2834" y="2525378"/>
            <a:ext cx="178093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ФИЗИКА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62836" y="2525378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483768" y="2523586"/>
            <a:ext cx="6471600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ЛИНЕЙКА, НЕПРОГРАММИРУЕМЫЙ КАЛЬКУЛЯТОР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667" y="4545184"/>
            <a:ext cx="177310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ГЕОГРАФИЯ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669" y="4545184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4543392"/>
            <a:ext cx="6479433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ЛИНЕЙКА,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ТРАНСПОРТИР, НЕПРОГРАММИРУЕМЫЙ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КАЛЬКУЛЯТОР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7183" y="5399277"/>
            <a:ext cx="8797305" cy="91004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ИНЫЕ СРЕДСТВА ОБУЧЕНИЯ И ВОСПИТАНИЯ ИСПОЛЬЗОВАТЬ НА ЕГЭ,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а также иметь на рабочем столе Уведомление на экзамен 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КАТЕГОРИЧЕСКИ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ЗАПРЕЩЕНО!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0" y="333375"/>
            <a:ext cx="8794750" cy="1143000"/>
          </a:xfrm>
        </p:spPr>
        <p:txBody>
          <a:bodyPr/>
          <a:lstStyle/>
          <a:p>
            <a:pPr marL="762000" indent="-762000"/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285720" y="1557338"/>
            <a:ext cx="8628093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Русский язык: орфографический словарь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Математика: линейка, справочно-информационные материалы, которые включены в КИМ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Литература: тексты художественных произведений, орфографический словарь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Химия: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Биология: линейка и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Физика: линейка, непрограммируемый калькулятор, комплекты стандартизированного лабораторного оборудования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География: географические атласы для 7, 8 и 9 классов, непрограммируемый калькулятор, линейка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395536" y="827863"/>
            <a:ext cx="8748464" cy="68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Разрешенные средства обучения и воспитания на ОГЭ</a:t>
            </a:r>
          </a:p>
        </p:txBody>
      </p:sp>
      <p:sp>
        <p:nvSpPr>
          <p:cNvPr id="7578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203F5F-A27E-418C-8654-701D7867C44E}" type="slidenum">
              <a:rPr lang="ru-RU" altLang="ru-RU" smtClean="0">
                <a:cs typeface="Arial" charset="0"/>
              </a:rPr>
              <a:pPr/>
              <a:t>41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58204" cy="774720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ГВЭ-11  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Письменная форма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5026029"/>
          </a:xfrm>
        </p:spPr>
        <p:txBody>
          <a:bodyPr/>
          <a:lstStyle/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русскому языку участникам разрешается пользоваться орфографическими и толковыми словарями.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математике участникам разрешается пользоваться линейкой и справочными материалами, включенными в задания.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географии участникам разрешается пользоваться линейкой, транспортиром,  непрограммируемым калькулятором, атласами для 7-10 </a:t>
            </a:r>
            <a:r>
              <a:rPr lang="ru-RU" altLang="ru-RU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кл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физике участникам разрешается пользоваться непрограммируемым калькулятором и линейкой.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химии участникам разрешается пользоваться непрограммируемым калькулятором.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753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7472386" cy="91759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ГВЭ-9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Письменная форма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русскому языку участникам разрешается пользоваться орфографическими и толковыми словарями.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математике участникам разрешается пользоваться линейкой и справочными материалами, включенными в задания.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географии участникам разрешается пользоваться непрограммируемым калькулятором, линейкой, географическими атласами для 7, 8, 9 классов.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физике участникам разрешается пользоваться непрограммируемым калькулятором и линейкой.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1923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043758" cy="91759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ГВЭ-9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Письменная форма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химии участникам разрешается пользоваться непрограммируемым калькулятором и справочными материалами, включенными в задания.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литературе участникам разрешается пользоваться полными текстами художественных произведений и сборниками лирики.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биологии участникам разрешается пользоваться непрограммируемым калькулятором и линейкой.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информатике и ИКТ задание части 3 выполняется на компьютере.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978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6822"/>
            <a:ext cx="8229600" cy="640815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ИНСТРУКТАЖ УЧАСТНИКОВ</a:t>
            </a:r>
          </a:p>
        </p:txBody>
      </p:sp>
      <p:sp>
        <p:nvSpPr>
          <p:cNvPr id="6963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93DA8E-93B6-434A-AF37-4B1B394A72C1}" type="slidenum">
              <a:rPr lang="ru-RU" altLang="ru-RU" smtClean="0">
                <a:cs typeface="Arial" charset="0"/>
              </a:rPr>
              <a:pPr/>
              <a:t>45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611560" y="1813891"/>
            <a:ext cx="2303463" cy="1226070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9.50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Начало инструктажа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123728" y="3180072"/>
            <a:ext cx="3029330" cy="1366218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10.00</a:t>
            </a:r>
          </a:p>
          <a:p>
            <a:pPr algn="ctr">
              <a:defRPr/>
            </a:pPr>
            <a:r>
              <a:rPr lang="ru-RU" dirty="0" smtClean="0"/>
              <a:t>Вскрытие пакетов с ЭМ</a:t>
            </a:r>
          </a:p>
          <a:p>
            <a:pPr algn="ctr">
              <a:defRPr/>
            </a:pPr>
            <a:r>
              <a:rPr lang="ru-RU" dirty="0"/>
              <a:t>2</a:t>
            </a:r>
            <a:r>
              <a:rPr lang="ru-RU" dirty="0" smtClean="0"/>
              <a:t> часть инструктажа</a:t>
            </a:r>
            <a:endParaRPr lang="ru-RU" dirty="0"/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4183971" y="4293096"/>
            <a:ext cx="2735957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Печать/выдача ЭМ</a:t>
            </a:r>
          </a:p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Контроль качества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9563" y="5229225"/>
            <a:ext cx="187325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Начало экзамена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857232"/>
            <a:ext cx="8229600" cy="7143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печати ЭМ ЕГЭ в ППЭ, сканирования бланков в ППЭ</a:t>
            </a:r>
            <a:b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Действия организаторов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1" cap="all" dirty="0" smtClean="0">
              <a:solidFill>
                <a:srgbClr val="70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endParaRPr kumimoji="0" lang="ru-RU" sz="2200" b="1" i="0" u="none" strike="noStrike" kern="1200" cap="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711963"/>
              </p:ext>
            </p:extLst>
          </p:nvPr>
        </p:nvGraphicFramePr>
        <p:xfrm>
          <a:off x="357158" y="1928802"/>
          <a:ext cx="8286808" cy="387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организатор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организатор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5044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5E9E"/>
                          </a:solidFill>
                        </a:rPr>
                        <a:t>После подключения к станции печати </a:t>
                      </a:r>
                      <a:r>
                        <a:rPr lang="ru-RU" sz="1800" dirty="0" err="1" smtClean="0">
                          <a:solidFill>
                            <a:srgbClr val="005E9E"/>
                          </a:solidFill>
                        </a:rPr>
                        <a:t>токена</a:t>
                      </a:r>
                      <a:r>
                        <a:rPr lang="ru-RU" sz="1800" dirty="0" smtClean="0">
                          <a:solidFill>
                            <a:srgbClr val="005E9E"/>
                          </a:solidFill>
                        </a:rPr>
                        <a:t> и ввода пароля доступа членом ГЭК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ввод на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АРМ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количества участников в аудитории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5E9E"/>
                          </a:solidFill>
                          <a:latin typeface="+mn-lt"/>
                          <a:ea typeface="+mn-ea"/>
                          <a:cs typeface="+mn-cs"/>
                        </a:rPr>
                        <a:t>9.50</a:t>
                      </a:r>
                      <a:r>
                        <a:rPr lang="ru-RU" dirty="0" smtClean="0"/>
                        <a:t> 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Инструктаж участников о процедуре печати ЭМ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5E9E"/>
                          </a:solidFill>
                          <a:latin typeface="+mn-lt"/>
                          <a:ea typeface="+mn-ea"/>
                          <a:cs typeface="+mn-cs"/>
                        </a:rPr>
                        <a:t>10.00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Вскрытие пакета с диском и установка диска с электронными ЭМ в станцию печати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Инициация печати ЭМ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Запуск печати ЭМ:</a:t>
                      </a:r>
                      <a:r>
                        <a:rPr lang="en-US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экземпляр №1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Запуск печати ЭМ:</a:t>
                      </a:r>
                      <a:r>
                        <a:rPr lang="en-US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экземпляр №2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тд</a:t>
                      </a: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Экспресс-проверка качества печати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Раскладка ЭМ на специальном столе</a:t>
                      </a: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5E9E"/>
                          </a:solidFill>
                          <a:latin typeface="+mn-lt"/>
                          <a:ea typeface="+mn-ea"/>
                          <a:cs typeface="+mn-cs"/>
                        </a:rPr>
                        <a:t>После окончания печати необходимого кол-ва ЭМ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выдача участникам</a:t>
                      </a:r>
                      <a:endParaRPr lang="ru-RU" sz="1800" kern="1200" dirty="0" smtClean="0">
                        <a:solidFill>
                          <a:srgbClr val="005E9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Продолжение инструктажа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349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51521" y="1916832"/>
          <a:ext cx="8640960" cy="366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1">
                  <a:extLst>
                    <a:ext uri="{9D8B030D-6E8A-4147-A177-3AD203B41FA5}">
                      <a16:colId xmlns:a16="http://schemas.microsoft.com/office/drawing/2014/main" xmlns="" val="3566942719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xmlns="" val="405574287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0" kern="1200" noProof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Возможные проблемы при печати</a:t>
                      </a:r>
                      <a:endParaRPr lang="ru-RU" b="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Способы</a:t>
                      </a:r>
                      <a:r>
                        <a:rPr lang="ru-RU" b="0" kern="12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 решения</a:t>
                      </a:r>
                      <a:endParaRPr lang="ru-RU" b="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6129799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algn="l"/>
                      <a:r>
                        <a:rPr lang="ru-RU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Брак принтера (в том числе двойная печать комплекта)</a:t>
                      </a:r>
                      <a:endParaRPr lang="ru-RU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Дополнительная </a:t>
                      </a: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печать, замена комплекта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7427458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Брак диска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диска на резервный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1089615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Неисправность станции печати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станции на резервную, замена диска на резервный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0833973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Порча комплекта участником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96DA7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Дополнительная печать, замена комплекта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96DA7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31924360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Нарушение комплектности ЭМ при выдаче участникам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96DA7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Дополнительная печать, замена комплекта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96DA7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0509029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Опоздание участника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Дополнительная </a:t>
                      </a: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печать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259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3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21910"/>
              </p:ext>
            </p:extLst>
          </p:nvPr>
        </p:nvGraphicFramePr>
        <p:xfrm>
          <a:off x="251521" y="1916832"/>
          <a:ext cx="8640960" cy="246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1">
                  <a:extLst>
                    <a:ext uri="{9D8B030D-6E8A-4147-A177-3AD203B41FA5}">
                      <a16:colId xmlns:a16="http://schemas.microsoft.com/office/drawing/2014/main" xmlns="" val="3566942719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xmlns="" val="405574287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0" kern="1200" noProof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Возможные проблемы с качеством комплекта ЭМ</a:t>
                      </a:r>
                      <a:endParaRPr lang="ru-RU" b="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Способы</a:t>
                      </a:r>
                      <a:r>
                        <a:rPr lang="ru-RU" b="0" kern="12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 решения</a:t>
                      </a:r>
                      <a:endParaRPr lang="ru-RU" b="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6129799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algn="l"/>
                      <a:r>
                        <a:rPr lang="ru-RU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ЕГЭ</a:t>
                      </a:r>
                      <a:endParaRPr lang="ru-RU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комплекта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7427458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ОГЭ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</a:t>
                      </a: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КИМ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1089615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ГВЭ 9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</a:t>
                      </a: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КИМ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0833973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ГВЭ 11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96DA7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комплекта бланков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96DA7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КИМ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96DA7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3192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0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ЕГЭ, ОГЭ по иностранным языкам (письменная часть)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91683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Проверка и настройка воспроизведения аудиозаписи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9168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62339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Повторное включение аудиозаписи с начала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62339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208" y="5373216"/>
            <a:ext cx="8805280" cy="10081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ВО ВРЕМЯ ВЫПОЛНЕНИЯ ЗАДАНИЙ ПО РАЗДЕЛУ «АУДИРОВАНИЕ»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ВХОД И ВЫХОД ИЗ АУДИТОРИИ ППЭ, А ТАКЖЕ ПЕРЕМЕЩЕНИЕ ПО АУДИТОРИИ ППЭ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КАТЕГОРИЧЕСКИ ЗАПРЕЩЕНЫ!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332996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Длительность воспроизведения аудиозаписи: 25 – 30 минут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32996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403653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завершении выполнения раздела «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Аудирование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», звуковоспроизводящее устройство выключается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403653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1285860"/>
            <a:ext cx="7358082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проведения инструктажа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74870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Участники ГИА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приступают к выполнению остальных частей экзаменационной работы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7487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Формы проведения ГИА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6236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65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ЕГЭ, ОГЭ по иностранным языкам: технические неполадки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84482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Приостановить экзамен и зафиксировать время остановки на доске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84482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55139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Обратиться к руководителю ППЭ с просьбой заменить компакт-диск или звуковоспроизводящее устройство (в зависимости от неполадки)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55139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286388"/>
            <a:ext cx="8805280" cy="59167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ВРЕМЯ ВОССТАНОВЛЕНИЯ ВОСПРОИЗВЕДЕНИЯ ДОБАВЛЯЕТСЯ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 ПРОДОЛЖИТЕЛЬНОСТИ ЭКЗАМЕНА!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35756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 и, при необходимости, технический специалист в аудитории ППЭ восстанавливают воспроизведение компакт-диска с момента возникновения технических неполадок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2579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96452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случае возникновения технических неполадок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428625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Продолжить проведение экзамена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42862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ОГЭ по русскому языку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71678"/>
            <a:ext cx="8304213" cy="4143404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Диск с аудиозаписью текста изложения. Настройка громкости. 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Объявление начала экзамена.</a:t>
            </a:r>
          </a:p>
          <a:p>
            <a:pPr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Если диск оказался бракованным или звуковоспроизводящее устройство - неработоспособным, замена у руководителя ППЭ, служебная записка.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Учащиеся имеют право делать необходимые записи в черновике.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Затем учащиеся приступают к написанию сжатого изложения прослушанного текста.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9CD56B-6A86-4434-AC19-D226B6A96BA3}" type="slidenum">
              <a:rPr lang="ru-RU" altLang="ru-RU" smtClean="0">
                <a:cs typeface="Arial" charset="0"/>
              </a:rPr>
              <a:pPr/>
              <a:t>51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931" y="2071732"/>
            <a:ext cx="8233808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005E9E"/>
                </a:solidFill>
                <a:effectLst/>
                <a:latin typeface="Cambria" panose="02040503050406030204" pitchFamily="18" charset="0"/>
              </a:rPr>
              <a:t>Участникам объявляется продолжительность экзамена.</a:t>
            </a:r>
            <a:br>
              <a:rPr lang="ru-RU" b="1" dirty="0" smtClean="0">
                <a:solidFill>
                  <a:srgbClr val="005E9E"/>
                </a:solidFill>
                <a:effectLst/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005E9E"/>
                </a:solidFill>
                <a:effectLst/>
                <a:latin typeface="Cambria" panose="02040503050406030204" pitchFamily="18" charset="0"/>
              </a:rPr>
              <a:t>Время начала и окончания экзамена фиксируется на доске.</a:t>
            </a:r>
            <a:endParaRPr lang="ru-RU" b="1" dirty="0">
              <a:solidFill>
                <a:srgbClr val="005E9E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rcoi@ege.spb.ru</a:t>
            </a:r>
            <a:endParaRPr lang="ru-RU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600" y="1080974"/>
            <a:ext cx="8233808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В ходе инструктажа при проведении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ГИА 11 </a:t>
            </a:r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организаторы проверяют правильность заполнения регистрационных полей.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201" y="4656325"/>
            <a:ext cx="8308449" cy="65571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выходе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участника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из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аудитории организаторы должны проверить комплектность оставленных на рабочем столе участником ГИА ЭМ и черновиков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201" y="3017506"/>
            <a:ext cx="8233808" cy="124520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Организаторы должны выдавать по просьбе участника </a:t>
            </a:r>
            <a:r>
              <a:rPr lang="ru-RU" b="1" dirty="0" smtClean="0">
                <a:solidFill>
                  <a:srgbClr val="005E9E"/>
                </a:solidFill>
                <a:latin typeface="Cambria" panose="02040503050406030204" pitchFamily="18" charset="0"/>
              </a:rPr>
              <a:t>ГИА </a:t>
            </a:r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дополнительные черновики со штампом образовательной организации, на базе которой организован ППЭ, дополнительные бланки ответов № 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4842" y="5705648"/>
            <a:ext cx="8233808" cy="86818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Участники </a:t>
            </a:r>
            <a:r>
              <a:rPr lang="ru-RU" b="1" dirty="0" smtClean="0">
                <a:solidFill>
                  <a:srgbClr val="005E9E"/>
                </a:solidFill>
                <a:latin typeface="Cambria" panose="02040503050406030204" pitchFamily="18" charset="0"/>
              </a:rPr>
              <a:t>ГИА </a:t>
            </a:r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имеют право выходить из аудитории и перемещаться по ППЭ только в сопровождении одного из организаторов вне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15618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Если участник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опоздал на 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экзамен,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он допускается к сдаче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в установленном порядке, при этом время окончания экзамена не продлевается, о чем сообщается участнику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ГИА.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Повторный общий инструктаж для опоздавших участников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не проводится.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36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В случае проведения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по иностранным языкам (письменная часть, раздел «</a:t>
            </a:r>
            <a:r>
              <a:rPr lang="ru-RU" sz="20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Аудирование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») допуск опоздавших участников в аудиторию после включения аудиозаписи не осуществляется (за исключением, если в аудитории нет других участников или если участники в аудитории завершили прослушивание аудиозаписи). </a:t>
            </a: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случае проведения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ОГЭ по русскому языку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 допуск опоздавших участников в аудиторию после включения аудиозаписи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текста изложения не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осуществляется (за исключением, если в аудитории нет других участников или если участники в аудитории завершили прослушивание аудиозаписи). </a:t>
            </a: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Персональное прослушивание аудиозаписи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для опоздавших участников не проводится (за исключением, если в аудитории нет других участников экзамена).</a:t>
            </a:r>
          </a:p>
          <a:p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38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7394575" cy="503833"/>
          </a:xfrm>
        </p:spPr>
        <p:txBody>
          <a:bodyPr/>
          <a:lstStyle/>
          <a:p>
            <a:pPr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Особые категории участников </a:t>
            </a:r>
            <a: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ГИА</a:t>
            </a:r>
            <a:endParaRPr lang="ru-RU" alt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029812"/>
              </p:ext>
            </p:extLst>
          </p:nvPr>
        </p:nvGraphicFramePr>
        <p:xfrm>
          <a:off x="457110" y="1599797"/>
          <a:ext cx="8229781" cy="452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359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 для лиц с ОВЗ: особенности проведения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56030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Продолжительность экзаменов увеличивается на 1,5 часа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5603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26687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Количество участников в аудитории не более 12 человек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26687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97343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Должны быть подготовлены места для ассистентов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97343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6800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Участники экзамена вправе иметь при себе необходимые лекарственные препараты и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технические средства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68000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3921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Аудитория для участников с нарушением слуха и речи может быть оборудована звукоусиливающим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устройством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39218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409" y="509874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Участникам с нарушением слуха и речи предоставляются инструкции для участников экзамена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9208" y="509874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2409" y="580531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Для участников с нарушением функций опорно-двигательного аппарата аудитория должна располагаться на 1 этаже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9208" y="580531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 для лиц с ОВЗ: особенности проведения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208" y="1916832"/>
            <a:ext cx="8805280" cy="122413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166824"/>
                </a:solidFill>
                <a:latin typeface="Cambria" pitchFamily="18" charset="0"/>
              </a:rPr>
              <a:t>В случае если экзамен длится 4 часа и более, для участников </a:t>
            </a:r>
            <a:r>
              <a:rPr lang="ru-RU" sz="2000" b="1" dirty="0" smtClean="0">
                <a:solidFill>
                  <a:srgbClr val="166824"/>
                </a:solidFill>
                <a:latin typeface="Cambria" pitchFamily="18" charset="0"/>
              </a:rPr>
              <a:t>ГИА организуются условия для питания. </a:t>
            </a:r>
            <a:r>
              <a:rPr lang="ru-RU" sz="2000" b="1" dirty="0">
                <a:solidFill>
                  <a:srgbClr val="166824"/>
                </a:solidFill>
                <a:latin typeface="Cambria" pitchFamily="18" charset="0"/>
              </a:rPr>
              <a:t>Для этого в аудитории выделяются отдельные столы (или готовится специальная аудитория)</a:t>
            </a:r>
            <a:endParaRPr lang="ru-RU" sz="2000" b="1" dirty="0">
              <a:solidFill>
                <a:srgbClr val="16682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4055434"/>
            <a:ext cx="3240360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СПЕЦИАЛЬНАЯ АУДИТОРИЯ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flipH="1">
            <a:off x="3754510" y="4883798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4055434"/>
            <a:ext cx="3240360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АУДИТОРИЯ ПРОВЕДЕНИЯ ГИА</a:t>
            </a:r>
            <a:b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ДЛЯ ЛИЦ С ОВЗ</a:t>
            </a:r>
            <a:endParaRPr lang="ru-RU" sz="2000" b="1" dirty="0">
              <a:solidFill>
                <a:srgbClr val="166824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881856" y="890280"/>
            <a:ext cx="7380287" cy="565920"/>
          </a:xfrm>
        </p:spPr>
        <p:txBody>
          <a:bodyPr/>
          <a:lstStyle/>
          <a:p>
            <a:pPr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Нарушение Порядка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83578"/>
              </p:ext>
            </p:extLst>
          </p:nvPr>
        </p:nvGraphicFramePr>
        <p:xfrm>
          <a:off x="457110" y="1428736"/>
          <a:ext cx="8229781" cy="469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721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403648" y="837935"/>
            <a:ext cx="7380287" cy="431825"/>
          </a:xfrm>
        </p:spPr>
        <p:txBody>
          <a:bodyPr/>
          <a:lstStyle/>
          <a:p>
            <a:pPr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Нарушение Порядка участниками ГИА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05541" y="1276089"/>
          <a:ext cx="5680905" cy="540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6000760" y="1276089"/>
          <a:ext cx="3009566" cy="539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60128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85762" y="79690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В организации и проведении ГИА принимают участие: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endParaRPr lang="ru-RU" altLang="ru-RU" sz="240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/>
          </p:nvPr>
        </p:nvGraphicFramePr>
        <p:xfrm>
          <a:off x="142844" y="1428736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770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Удаление участника с экзамена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994579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60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4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Досрочное завершение экзамена по уважительной причине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033522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61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5891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/>
          <a:lstStyle/>
          <a:p>
            <a:r>
              <a:rPr lang="ru-RU" sz="3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Устная часть </a:t>
            </a:r>
            <a:r>
              <a:rPr lang="ru-RU" sz="3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экзамена </a:t>
            </a:r>
            <a:r>
              <a:rPr lang="ru-RU" sz="3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по иностранным языкам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026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C:\Users\esafronov\Desktop\p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725" y="6524625"/>
            <a:ext cx="6264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4E993A9-415E-4ADD-A569-D0B46EDED841}" type="slidenum">
              <a:rPr lang="ru-RU" sz="1400" b="1">
                <a:solidFill>
                  <a:schemeClr val="bg1"/>
                </a:solidFill>
                <a:latin typeface="Calibri" pitchFamily="34" charset="0"/>
              </a:rPr>
              <a:pPr algn="r"/>
              <a:t>63</a:t>
            </a:fld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850" y="1484313"/>
            <a:ext cx="8031163" cy="255905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форме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монологических высказываний</a:t>
            </a: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, эксперты-собеседники не привлекаются</a:t>
            </a:r>
          </a:p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Проверяются навыки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спонтанной</a:t>
            </a: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 речи</a:t>
            </a:r>
          </a:p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Участник самостоятельно сдает экзамен на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компьютере с гарнитурой</a:t>
            </a:r>
          </a:p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Задания КИМ отображаются на мониторе компьютера</a:t>
            </a:r>
          </a:p>
        </p:txBody>
      </p:sp>
      <p:pic>
        <p:nvPicPr>
          <p:cNvPr id="30725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5588" y="4244975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6"/>
          <a:srcRect b="6952"/>
          <a:stretch>
            <a:fillRect/>
          </a:stretch>
        </p:blipFill>
        <p:spPr bwMode="auto">
          <a:xfrm>
            <a:off x="3779838" y="4221163"/>
            <a:ext cx="12239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люс 29"/>
          <p:cNvSpPr/>
          <p:nvPr/>
        </p:nvSpPr>
        <p:spPr>
          <a:xfrm>
            <a:off x="2386013" y="4424363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/>
          </a:p>
        </p:txBody>
      </p:sp>
      <p:sp>
        <p:nvSpPr>
          <p:cNvPr id="31" name="Плюс 30"/>
          <p:cNvSpPr/>
          <p:nvPr/>
        </p:nvSpPr>
        <p:spPr>
          <a:xfrm>
            <a:off x="5399088" y="4424363"/>
            <a:ext cx="769937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/>
          </a:p>
        </p:txBody>
      </p:sp>
      <p:pic>
        <p:nvPicPr>
          <p:cNvPr id="30729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963" y="41751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0" y="4005263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Прямоугольник 14"/>
          <p:cNvSpPr>
            <a:spLocks noChangeArrowheads="1"/>
          </p:cNvSpPr>
          <p:nvPr/>
        </p:nvSpPr>
        <p:spPr bwMode="auto">
          <a:xfrm>
            <a:off x="6029325" y="5324475"/>
            <a:ext cx="22336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latin typeface="Verdana" pitchFamily="34" charset="0"/>
                <a:cs typeface="Times New Roman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30732" name="Прямоугольник 15"/>
          <p:cNvSpPr>
            <a:spLocks noChangeArrowheads="1"/>
          </p:cNvSpPr>
          <p:nvPr/>
        </p:nvSpPr>
        <p:spPr bwMode="auto">
          <a:xfrm>
            <a:off x="3059113" y="5354638"/>
            <a:ext cx="26654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latin typeface="Verdana" pitchFamily="34" charset="0"/>
                <a:cs typeface="Times New Roman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30733" name="Прямоугольник 16"/>
          <p:cNvSpPr>
            <a:spLocks noChangeArrowheads="1"/>
          </p:cNvSpPr>
          <p:nvPr/>
        </p:nvSpPr>
        <p:spPr bwMode="auto">
          <a:xfrm>
            <a:off x="247650" y="5395913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latin typeface="Verdana" pitchFamily="34" charset="0"/>
                <a:cs typeface="Times New Roman" pitchFamily="18" charset="0"/>
              </a:rPr>
              <a:t>Участник устного экзамена</a:t>
            </a:r>
          </a:p>
        </p:txBody>
      </p:sp>
      <p:pic>
        <p:nvPicPr>
          <p:cNvPr id="30734" name="Picture 3" descr="C:\Users\esafronov\Desktop\p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836613"/>
            <a:ext cx="8928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Box 2"/>
          <p:cNvSpPr txBox="1">
            <a:spLocks noChangeArrowheads="1"/>
          </p:cNvSpPr>
          <p:nvPr/>
        </p:nvSpPr>
        <p:spPr bwMode="auto">
          <a:xfrm>
            <a:off x="611188" y="908050"/>
            <a:ext cx="878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Cambria" pitchFamily="18" charset="0"/>
              </a:rPr>
              <a:t>Особенности сдачи устной части </a:t>
            </a: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экзамена по иностранным языкам</a:t>
            </a:r>
            <a:endParaRPr lang="ru-RU" alt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1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Два типа аудиторий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dirty="0" smtClean="0"/>
              <a:t>АУДИТОРИИ ПОДГОТОВКИ (не более 25 человек)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Печать и заполнение бланка регистрации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ожидание очереди сдачи экзамена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cs typeface="Times New Roman" pitchFamily="18" charset="0"/>
              </a:rPr>
              <a:t>наличие материалов на языке проводимого экзамена (научно-популярные журналы, любые книги, журналы, газеты и т.п.), взятых из школьной библиотеки, с целью предоставления участникам экзамена, ожидающим своей очереди сдачи.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dirty="0" smtClean="0"/>
              <a:t>АУДИТОРИИ ПРОВЕДЕНИЯ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900" dirty="0" smtClean="0"/>
              <a:t>устный ответ на задания КИМ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    В аудитории должны быть подготовлены компьютеры с подключенной гарнитурой (наушники с микрофоном) и установленным ПО рабочего места участника экзамена. Особенности расположения рабочих мест.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900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01725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</a:t>
            </a:r>
            <a:r>
              <a:rPr lang="ru-RU" sz="20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помещений </a:t>
            </a:r>
            <a:r>
              <a:rPr lang="ru-RU" sz="20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(ЕГЭ)</a:t>
            </a:r>
            <a:endParaRPr lang="ru-RU" sz="2000" b="1" cap="all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5843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366668F-874D-41FF-A144-8C926CCCBE45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64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20" y="1078421"/>
            <a:ext cx="6768752" cy="436910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ЕГЭ ИНЯЗ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. Устная часть. Общая схема ППЭ</a:t>
            </a:r>
            <a:b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220" y="6270578"/>
            <a:ext cx="2133781" cy="354124"/>
          </a:xfrm>
        </p:spPr>
        <p:txBody>
          <a:bodyPr/>
          <a:lstStyle/>
          <a:p>
            <a:fld id="{B1CE1BC5-3012-4DAD-88BA-CDCD47E0AA43}" type="slidenum">
              <a:rPr lang="ru-RU" sz="1366" b="1">
                <a:solidFill>
                  <a:schemeClr val="bg1"/>
                </a:solidFill>
              </a:rPr>
              <a:pPr/>
              <a:t>65</a:t>
            </a:fld>
            <a:endParaRPr lang="ru-RU" sz="1366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30693" y="1676512"/>
            <a:ext cx="3785227" cy="48710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291" tIns="45145" rIns="90291" bIns="45145" rtlCol="0" anchor="b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Аудитории проведения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9298" y="1676512"/>
            <a:ext cx="3410924" cy="4861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291" tIns="45145" rIns="90291" bIns="45145" rtlCol="0" anchor="b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Аудитории подготовки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97" y="1049365"/>
            <a:ext cx="2192303" cy="1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8945" y="1833694"/>
            <a:ext cx="3042724" cy="19802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0654" y="3885646"/>
            <a:ext cx="3061015" cy="2111785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56" y="1769621"/>
            <a:ext cx="2390952" cy="16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92" y="3885646"/>
            <a:ext cx="2390952" cy="16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1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5"/>
          <p:cNvSpPr>
            <a:spLocks noGrp="1"/>
          </p:cNvSpPr>
          <p:nvPr>
            <p:ph idx="4294967295"/>
          </p:nvPr>
        </p:nvSpPr>
        <p:spPr>
          <a:xfrm>
            <a:off x="232569" y="1674962"/>
            <a:ext cx="8678862" cy="4351338"/>
          </a:xfrm>
        </p:spPr>
        <p:txBody>
          <a:bodyPr/>
          <a:lstStyle/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Два типа аудиторий</a:t>
            </a:r>
          </a:p>
          <a:p>
            <a:pPr marL="0" indent="0" defTabSz="914400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ОЖИДАНИЯ (одна на всех)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выдача бланков устной части 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ожидание очереди сдачи экзамена 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аудитории ожидания находятся ВСЕ участники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наличие краткой инструкции для участников по использованию станции записи ответов (по количеству участников)</a:t>
            </a:r>
          </a:p>
          <a:p>
            <a:pPr eaLnBrk="1" hangingPunct="1">
              <a:defRPr/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наличие материалов на языке проводимого экзамена (научно-популярные журналы, любые книги, журналы, газеты и т.п.), взятых из школьной библиотеки, с целью предоставления участникам экзамена, ожидающим своей очереди сдачи.</a:t>
            </a:r>
          </a:p>
          <a:p>
            <a:pPr eaLnBrk="1" hangingPunct="1">
              <a:lnSpc>
                <a:spcPct val="70000"/>
              </a:lnSpc>
              <a:defRPr/>
            </a:pPr>
            <a:endParaRPr lang="ru-RU" altLang="ru-RU" sz="18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1800" dirty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Организаторы из расчета 1 на 15-20 участников + ответственный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АУДИТОРИИ ПРОВЕДЕНИЯ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устный ответ на задания КИМ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АУДИТОРИИ ПРОВЕДЕНИЯ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устный ответ на задания КИМ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В аудитории должны быть подготовлены компьютеры с подключенной гарнитурой (наушники с микрофоном) и установленным ПО рабочего места участника экзамена. Особенности расположения рабочих мест.</a:t>
            </a:r>
          </a:p>
          <a:p>
            <a:pPr marL="0" indent="0" defTabSz="914400" eaLnBrk="1" hangingPunct="1">
              <a:lnSpc>
                <a:spcPct val="80000"/>
              </a:lnSpc>
            </a:pPr>
            <a:endParaRPr lang="ru-RU" altLang="ru-RU" sz="1500" dirty="0" smtClean="0"/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5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помещений </a:t>
            </a:r>
            <a:r>
              <a:rPr lang="ru-RU" sz="20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(ОГЭ</a:t>
            </a:r>
            <a:r>
              <a:rPr lang="ru-RU" sz="2000" b="1" cap="all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1268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7433CD-5B71-4015-AB50-B5727F98E570}" type="slidenum">
              <a:rPr lang="ru-RU" altLang="ru-RU"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66</a:t>
            </a:fld>
            <a:endParaRPr lang="ru-RU" altLang="ru-RU" sz="1200" b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8551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Объект 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4719" y="2420888"/>
            <a:ext cx="7535862" cy="3114675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879475"/>
            <a:ext cx="9144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проведение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650" y="1462088"/>
            <a:ext cx="91440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mbria" pitchFamily="18" charset="0"/>
              </a:rPr>
              <a:t>СХЕМА ДЕЙСТВИЙ В АУДИТОРИИ </a:t>
            </a:r>
            <a:r>
              <a:rPr lang="ru-RU" sz="1400" b="1" dirty="0" smtClean="0">
                <a:solidFill>
                  <a:srgbClr val="00B0F0"/>
                </a:solidFill>
                <a:latin typeface="Cambria" pitchFamily="18" charset="0"/>
              </a:rPr>
              <a:t>ПОДГОТОВКИ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(ЕГЭ)</a:t>
            </a:r>
            <a:endParaRPr lang="ru-RU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9396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0A8A905E-1EF1-4213-93DA-8691DE5DB586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67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83768" y="4365104"/>
            <a:ext cx="1944216" cy="432048"/>
          </a:xfrm>
          <a:prstGeom prst="roundRect">
            <a:avLst/>
          </a:prstGeom>
          <a:solidFill>
            <a:srgbClr val="3C5F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Печать и выдача БР</a:t>
            </a:r>
            <a:endParaRPr lang="ru-RU" sz="1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Объект 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276475"/>
            <a:ext cx="6769100" cy="360045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879475"/>
            <a:ext cx="9144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проведение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650" y="1462088"/>
            <a:ext cx="9144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srgbClr val="00B0F0"/>
                </a:solidFill>
                <a:latin typeface="Cambria" panose="02040503050406030204" pitchFamily="18" charset="0"/>
                <a:cs typeface="+mn-cs"/>
              </a:rPr>
              <a:t>Схема действий в аудитории проведения</a:t>
            </a:r>
          </a:p>
        </p:txBody>
      </p:sp>
      <p:sp>
        <p:nvSpPr>
          <p:cNvPr id="65540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C6D9C1D-EBF5-4856-AC10-6817646DEEB0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68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86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ГВЭ по русскому языку</a:t>
            </a:r>
          </a:p>
        </p:txBody>
      </p:sp>
      <p:sp>
        <p:nvSpPr>
          <p:cNvPr id="870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970755-E1B4-4D07-86CB-34131F024CFC}" type="slidenum">
              <a:rPr lang="ru-RU" altLang="ru-RU" smtClean="0">
                <a:cs typeface="Arial" charset="0"/>
              </a:rPr>
              <a:pPr/>
              <a:t>69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Картинки по запросу паспорт РФ пиктограм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805113"/>
            <a:ext cx="20685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48225" y="959539"/>
            <a:ext cx="8640960" cy="685329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ПРАВА И ОБЯЗАННОСТИ ОБЩЕСТВЕННОГО НАБЛЮДАТЕЛЯ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704850" y="1782763"/>
            <a:ext cx="8677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38"/>
              </a:spcAft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Для присутствия на любом из этапов проведения ГИА общественный наблюдатель </a:t>
            </a:r>
            <a:r>
              <a:rPr lang="ru-RU" altLang="ru-RU" sz="1800" u="sng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должен</a:t>
            </a:r>
            <a:r>
              <a:rPr lang="ru-RU" altLang="ru-RU" sz="180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иметь при себе:</a:t>
            </a:r>
          </a:p>
          <a:p>
            <a:pPr>
              <a:spcBef>
                <a:spcPct val="0"/>
              </a:spcBef>
              <a:spcAft>
                <a:spcPts val="338"/>
              </a:spcAft>
              <a:buFontTx/>
              <a:buNone/>
            </a:pPr>
            <a:endParaRPr lang="ru-RU" altLang="ru-RU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7" name="Прямоугольник 9"/>
          <p:cNvSpPr>
            <a:spLocks noChangeArrowheads="1"/>
          </p:cNvSpPr>
          <p:nvPr/>
        </p:nvSpPr>
        <p:spPr bwMode="auto">
          <a:xfrm>
            <a:off x="2679700" y="3243263"/>
            <a:ext cx="554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38"/>
              </a:spcAft>
              <a:buFont typeface="Wingdings" panose="05000000000000000000" pitchFamily="2" charset="2"/>
              <a:buChar char="ü"/>
            </a:pPr>
            <a:r>
              <a:rPr lang="ru-RU" altLang="ru-RU" sz="18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Документ, удостоверяющий личность</a:t>
            </a: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4183063" y="4692650"/>
            <a:ext cx="47815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38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Удостоверение общественного наблюдателя*</a:t>
            </a:r>
          </a:p>
          <a:p>
            <a:pPr>
              <a:spcBef>
                <a:spcPct val="0"/>
              </a:spcBef>
              <a:spcAft>
                <a:spcPts val="338"/>
              </a:spcAft>
              <a:buFont typeface="Wingdings" panose="05000000000000000000" pitchFamily="2" charset="2"/>
              <a:buChar char="ü"/>
              <a:defRPr/>
            </a:pPr>
            <a:endParaRPr lang="ru-RU" altLang="ru-RU" sz="1400" dirty="0" smtClean="0">
              <a:solidFill>
                <a:srgbClr val="012F4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None/>
              <a:defRPr/>
            </a:pPr>
            <a:endParaRPr lang="ru-RU" altLang="ru-RU" sz="1300" dirty="0" smtClean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9414" r="22040" b="6155"/>
          <a:stretch>
            <a:fillRect/>
          </a:stretch>
        </p:blipFill>
        <p:spPr bwMode="auto">
          <a:xfrm>
            <a:off x="684213" y="4437063"/>
            <a:ext cx="331946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5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857232"/>
            <a:ext cx="6686568" cy="56040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Изложение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69539"/>
            <a:ext cx="8229600" cy="4525963"/>
          </a:xfrm>
        </p:spPr>
        <p:txBody>
          <a:bodyPr/>
          <a:lstStyle/>
          <a:p>
            <a:pPr fontAlgn="auto" hangingPunct="1"/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Творческое задание должно быть прочитано и записано на  доске (или распечатано для каждого участника экзамена). При необходимости на доске записываются имена собственные, упомянутые в тексте изложения.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Предложенный для изложения текст читается организатором в аудитории дважды.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Учащиеся имеют право делать необходимые записи в черновике.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Затем 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учащиеся приступают к написанию изложения прослушанного текста. </a:t>
            </a:r>
          </a:p>
          <a:p>
            <a:pPr marL="533400" indent="-533400" eaLnBrk="1" hangingPunct="1">
              <a:lnSpc>
                <a:spcPct val="80000"/>
              </a:lnSpc>
              <a:buNone/>
              <a:defRPr/>
            </a:pP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70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643446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Во время прослушивания текста изложения </a:t>
            </a:r>
          </a:p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организаторы должны проследить, </a:t>
            </a:r>
          </a:p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чтобы никто не входил в аудиторию и не выходил из нее.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852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8065392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ОГЭ и ГВЭ 9 по литературе</a:t>
            </a:r>
          </a:p>
        </p:txBody>
      </p:sp>
      <p:sp>
        <p:nvSpPr>
          <p:cNvPr id="870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970755-E1B4-4D07-86CB-34131F024CFC}" type="slidenum">
              <a:rPr lang="ru-RU" altLang="ru-RU" smtClean="0">
                <a:cs typeface="Arial" charset="0"/>
              </a:rPr>
              <a:pPr/>
              <a:t>71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928670"/>
            <a:ext cx="7643813" cy="857256"/>
          </a:xfrm>
        </p:spPr>
        <p:txBody>
          <a:bodyPr/>
          <a:lstStyle/>
          <a:p>
            <a:pPr marL="342900" indent="-342900" eaLnBrk="1" hangingPunct="1"/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Используются только бланки №2.</a:t>
            </a: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endParaRPr lang="ru-RU" altLang="ru-RU" sz="2400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9358346" cy="4502150"/>
          </a:xfrm>
        </p:spPr>
        <p:txBody>
          <a:bodyPr/>
          <a:lstStyle/>
          <a:p>
            <a:pPr marL="1352550" lvl="2" indent="-438150" eaLnBrk="1" hangingPunct="1">
              <a:buFont typeface="Wingdings" pitchFamily="2" charset="2"/>
              <a:buNone/>
            </a:pPr>
            <a:endParaRPr lang="ru-RU" altLang="ru-RU" b="1" dirty="0" smtClean="0"/>
          </a:p>
          <a:p>
            <a:pPr marL="1352550" lvl="2" indent="-438150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пакете руководителя – перечень книг, которые могут потребоваться участникам экзамена.</a:t>
            </a:r>
          </a:p>
          <a:p>
            <a:pPr marL="1352550" lvl="2" indent="-438150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Руководитель ППЭ передает перечень библиотекарю для подбора и подготовки текстов (комментарии и вступительные статьи участникам экзамена использовать не разрешено).</a:t>
            </a:r>
          </a:p>
          <a:p>
            <a:pPr marL="1352550" lvl="2" indent="-438150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20 минут до начала экзамена библиотекарь вместе с помощниками приносит в аудиторию тексты произведений в нескольких экземплярах для каждой аудитории.</a:t>
            </a:r>
          </a:p>
          <a:p>
            <a:pPr marL="1352550" lvl="2" indent="-438150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аудитории должны быть подготовлены столы для работы с текстами (3 первых парты без нумерации мест).</a:t>
            </a:r>
          </a:p>
          <a:p>
            <a:pPr marL="1352550" lvl="2" indent="-438150"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marL="1352550" lvl="2" indent="-438150"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marL="1352550" lvl="2" indent="-438150" algn="ctr" eaLnBrk="1" hangingPunct="1">
              <a:buFont typeface="Wingdings" pitchFamily="2" charset="2"/>
              <a:buNone/>
            </a:pPr>
            <a:r>
              <a:rPr lang="ru-RU" altLang="ru-RU" dirty="0" smtClean="0"/>
              <a:t>     </a:t>
            </a:r>
            <a:endParaRPr lang="ru-RU" altLang="ru-RU" b="1" u="sng" dirty="0" smtClean="0"/>
          </a:p>
          <a:p>
            <a:pPr marL="1352550" lvl="2" indent="-438150" algn="ctr" eaLnBrk="1" hangingPunct="1">
              <a:buFont typeface="Wingdings" pitchFamily="2" charset="2"/>
              <a:buNone/>
            </a:pPr>
            <a:endParaRPr lang="ru-RU" altLang="ru-RU" b="1" u="sng" dirty="0" smtClean="0"/>
          </a:p>
          <a:p>
            <a:pPr marL="1352550" lvl="2" indent="-438150" algn="ctr" eaLnBrk="1" hangingPunct="1">
              <a:buFont typeface="Wingdings" pitchFamily="2" charset="2"/>
              <a:buNone/>
            </a:pPr>
            <a:r>
              <a:rPr lang="ru-RU" altLang="ru-RU" dirty="0" smtClean="0"/>
              <a:t>     </a:t>
            </a:r>
            <a:endParaRPr lang="ru-RU" altLang="ru-RU" i="1" dirty="0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7802D1-AE9B-453A-8D2D-A19EBA7506E5}" type="slidenum">
              <a:rPr lang="ru-RU" altLang="ru-RU" smtClean="0">
                <a:cs typeface="Arial" charset="0"/>
              </a:rPr>
              <a:pPr/>
              <a:t>72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Содержимое 2"/>
          <p:cNvSpPr>
            <a:spLocks noGrp="1"/>
          </p:cNvSpPr>
          <p:nvPr>
            <p:ph idx="1"/>
          </p:nvPr>
        </p:nvSpPr>
        <p:spPr>
          <a:xfrm>
            <a:off x="500063" y="1071563"/>
            <a:ext cx="8229600" cy="4911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Одновременно за столами с книгами могут находиться не более трех участников.</a:t>
            </a:r>
          </a:p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 должен обеспечить равные условия доступа к художественным текстам для всех участников экзамена. Каждый экзаменуемый имеет возможность обращаться к художественным текстам не более 4 раз по 10 минут (40 минут в течение экзамена). </a:t>
            </a:r>
          </a:p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 время работы с текстами организатор делает отметку на черновике участника экзамена с указанием времени обращения к книгам.</a:t>
            </a:r>
          </a:p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окончании экзамена организатор сдает книги из аудитории библиотекарю и его помощникам, после этого передает материалы аудитории руководителю ППЭ.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B233E6-926D-4A8F-9823-D88890D3182B}" type="slidenum">
              <a:rPr lang="ru-RU" altLang="ru-RU" smtClean="0">
                <a:cs typeface="Arial" charset="0"/>
              </a:rPr>
              <a:pPr/>
              <a:t>73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898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ОГЭ по физике</a:t>
            </a:r>
          </a:p>
        </p:txBody>
      </p:sp>
      <p:sp>
        <p:nvSpPr>
          <p:cNvPr id="901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6EC529-C0EF-4054-ADE3-A9BCD320AE21}" type="slidenum">
              <a:rPr lang="ru-RU" altLang="ru-RU" smtClean="0">
                <a:cs typeface="Arial" charset="0"/>
              </a:rPr>
              <a:pPr/>
              <a:t>74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Оборудование для проведения экспериментальной части экзаменационной работы находится в аудитории в пронумерованных заранее лотках и предоставляется участнику по его требованию специалистом по проведению инструктажа и обеспечению лабораторных работ.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 выдаче лотка с оборудованием участнику специалист по проведению инструктажа и обеспечению лабораторных работ должен проследить, чтобы участник вписал номер выданного лотка в бланк ответов №2.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75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056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ОГЭ и ГВЭ -9 по информатике и ИКТ</a:t>
            </a:r>
          </a:p>
        </p:txBody>
      </p:sp>
      <p:sp>
        <p:nvSpPr>
          <p:cNvPr id="9216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0EFCA-3378-4247-8977-E0F73D67F7B8}" type="slidenum">
              <a:rPr lang="ru-RU" altLang="ru-RU" smtClean="0">
                <a:cs typeface="Arial" charset="0"/>
              </a:rPr>
              <a:pPr/>
              <a:t>76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>
          <a:xfrm>
            <a:off x="428625" y="1844823"/>
            <a:ext cx="8229600" cy="4567089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Часть 1 выполняется участниками ГИА на бланках без использования компьютера. Часть 2 (ГВЭ 9 – часть 3) выполняется на компьютере. Для выполнения заданий части 2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(ГВЭ 9 – часть 3) участникам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 выдается инструкция.</a:t>
            </a:r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9D4C3-2680-4536-99D7-131F24F1989A}" type="slidenum">
              <a:rPr lang="ru-RU" altLang="ru-RU" smtClean="0">
                <a:cs typeface="Arial" charset="0"/>
              </a:rPr>
              <a:pPr/>
              <a:t>77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314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4210" name="Содержимое 2"/>
          <p:cNvSpPr>
            <a:spLocks noGrp="1"/>
          </p:cNvSpPr>
          <p:nvPr>
            <p:ph idx="1"/>
          </p:nvPr>
        </p:nvSpPr>
        <p:spPr>
          <a:xfrm>
            <a:off x="500062" y="1428750"/>
            <a:ext cx="8429655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выполнения части 2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(ГВЭ 9 – часть 3)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 экзамена под контролем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специалиста по проведению инструктажа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переименовывает свои ответы в соответствии номером бланка ответов №2.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переименования файлов участник экзамена делает в бланке ответов №2 отметку о выполнении заданий.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Технический специалист записывает № Бланка ответов №2 в Ведомость учета ответов на задания практической части ГИА по информатике и ИКТ (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ППЭ-05-03-И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), делает отметку о выполнении задания. Участник расписывается в Ведомости учета ответов на задания практической части ГИА по информатике и ИКТ (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ППЭ-05-03-И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 заверяет записи в ведомости подписью.</a:t>
            </a:r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42715-859E-4BCD-AF32-1BE4DCAB6174}" type="slidenum">
              <a:rPr lang="ru-RU" altLang="ru-RU" smtClean="0">
                <a:cs typeface="Arial" charset="0"/>
              </a:rPr>
              <a:pPr/>
              <a:t>78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515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ОГЭ по химии</a:t>
            </a:r>
          </a:p>
        </p:txBody>
      </p:sp>
      <p:sp>
        <p:nvSpPr>
          <p:cNvPr id="901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6EC529-C0EF-4054-ADE3-A9BCD320AE21}" type="slidenum">
              <a:rPr lang="ru-RU" altLang="ru-RU" smtClean="0">
                <a:cs typeface="Arial" charset="0"/>
              </a:rPr>
              <a:pPr/>
              <a:t>79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531077" cy="672430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ПРАВА И ОБЯЗАННОСТИ ОБЩЕСТВЕННОГО НАБЛЮДАТЕЛЯ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23850" y="1700213"/>
            <a:ext cx="6553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Общественный наблюдатель </a:t>
            </a:r>
            <a:r>
              <a:rPr lang="ru-RU" altLang="ru-RU" sz="1800" b="1" u="sng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вправе</a:t>
            </a: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2349500"/>
            <a:ext cx="8642350" cy="4164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8730" indent="-195144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свободно перемещаться по местам проведения ГИА (ППЭ, РЦОИ, ППЗ, месту работы конфликтной комиссии);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. </a:t>
            </a:r>
          </a:p>
          <a:p>
            <a:pPr marL="348730" indent="-195144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решать все возникающие вопросы на всех этапах проведения ГИА: 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членами </a:t>
            </a:r>
            <a:r>
              <a:rPr lang="ru-RU" altLang="ru-RU" sz="1600" dirty="0" smtClean="0">
                <a:solidFill>
                  <a:srgbClr val="002060"/>
                </a:solidFill>
              </a:rPr>
              <a:t>ГЭК (уполномоченными представителями ГЭК);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руководителем ППЭ (на этапе проведения ГИА в ППЭ);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руководителем РЦОИ (на этапе обработки экзаменационных материалов);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председателем предметной комиссии (в пункте проверки заданий);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председателем конфликтной комиссии (при рассмотрении апелляций);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должностными лица Рособрнадзора, органа исполнительной власти субъекта Российской Федерации, осуществляющего переданные полномочия Российской Федерации в сфере образования (при наличии).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endParaRPr lang="ru-RU" sz="1593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153586" indent="-195144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endParaRPr lang="ru-RU" altLang="ru-RU" sz="1593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203306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В аудитории (за спинами участников) должны находиться: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столы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для проведения эксперимента, на которых располагаются лотки с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оборудованием;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тулья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для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экспертов-экзаменаторов;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стол с запасом пробирок и реактивов.</a:t>
            </a:r>
          </a:p>
          <a:p>
            <a:endParaRPr lang="ru-RU" sz="1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61864" y="3429000"/>
            <a:ext cx="87849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подходит к столу с оборудованием.</a:t>
            </a:r>
          </a:p>
          <a:p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Эксперт-экзаменатор предоставляет лоток в соответствии с вариантом КИМ участника.</a:t>
            </a:r>
          </a:p>
          <a:p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готовится к проведению эксперимента (отбирает реактивы), после чего сообщает о своей готовности эксперту-экзаменатору.</a:t>
            </a:r>
          </a:p>
          <a:p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экзамена в присутствии двух экспертов-экзаменаторов проводит эксперимент. </a:t>
            </a:r>
          </a:p>
          <a:p>
            <a:pPr marL="0" indent="0">
              <a:buFont typeface="Arial" charset="0"/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ГИА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19888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Предупредить участников экзамена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19888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07181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Проставить неявку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07181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 30 минут до завершения экзамена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407716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Предупредить участников экзамена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407716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660" y="465318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Прекратить досрочный прием экзаменационных работ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459" y="465318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3714752"/>
            <a:ext cx="9144000" cy="3571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5 минут до завершения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9208" y="5282938"/>
            <a:ext cx="8805280" cy="10983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ВСЕ УЧАСТНИКИ ЭКЗАМЕНА ОСТАЮТСЯ НА СВОИХ МЕСТАХ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ДО ЗАВЕРШЕНИЯ СБОРА ЭКЗАМЕНАЦИОННЫХ РАБОТ!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642612"/>
            <a:ext cx="9144000" cy="3571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15 минут до завершения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Завершение проведения ГИА в аудитории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2143116"/>
            <a:ext cx="8308449" cy="7891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- В центре видимости камер видеонаблюдения объявить, что выполнение экзаменационной работы окончено</a:t>
            </a: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Организаторы поочередно подходят к столам участников и собирают ЭМ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19168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35756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сборе бланков организаторы контролируют качество заполнения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89092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6039" y="3868007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После сдачи бланков участники ГИА ставят подпись в форме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8" y="3868007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492919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случае наличия незаполненных областей в Бланке ответов №2 или в Дополнительных бланках ответов №2 организатор заполняет их символом «</a:t>
            </a:r>
            <a:r>
              <a:rPr lang="en-US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»</a:t>
            </a:r>
            <a:endParaRPr lang="ru-RU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2838" y="484509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145" y="5486355"/>
            <a:ext cx="8308449" cy="101447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Упаковка ЭМ проводится на специальном столе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- в зоне видеонаблюдения после выхода участников,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9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– в присутствии участников)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0944" y="581618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печати ЭМ в ППЭ, сканирования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97043"/>
              </p:ext>
            </p:extLst>
          </p:nvPr>
        </p:nvGraphicFramePr>
        <p:xfrm>
          <a:off x="428596" y="2714620"/>
          <a:ext cx="8286808" cy="2271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организатор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Технический специалист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416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Отметка в ПО о завершении экзамена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421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Формирование протокола печати ЭМ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6463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Заполнение протокола печати ЭМ (ППЭ-23)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Сбор электронных журналов работы станции печати ЭМ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По завершении соответствующих процедур организаторы проходят в Штаб ППЭ для передачи ЭМ руководителю ППЭ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1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ГИА: апелляция о нарушении процедуры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41277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Апелляция о нарушении установленного порядка проведения ГИА может быть подана в день проведения ГИА, до выхода участника из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41277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060848"/>
            <a:ext cx="848796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 ГИА заполняет бланк апелляции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), полученный либо у ответственного организатора, либо у члена ГЭК, в 2-х экз.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06084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70892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ГЭК заверяет оба экземпляра своей подписью и передает один экземпляр участнику ГИА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70892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35699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ГЭК информирует участника ГИА о месте, дате и времени рассмотрения апелляции (Уведомление КК на сайте </a:t>
            </a:r>
            <a:r>
              <a:rPr lang="en-US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ege.spb.ru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35699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00506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факту апелляции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членом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ГЭК создается комиссия для проведения проверки сведений, изложенных в апелляции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00506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409" y="465313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состав комиссии входят любые лица, привлеченные к проведению ГИА в ППЭ, кроме организаторов, в аудитории которых сдавал ГИА участник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208" y="46531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2409" y="530120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результатам проверки составляется протокол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9208" y="530120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2409" y="5950851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Апелляция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и протокол проверки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в тот же день передаются в конфликтную комиссию (РЦОИ)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9208" y="5950851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Завершение проведения ГИА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42093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Принять от ответственных организаторов в аудиториях ППЭ аудиторные комплекты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4209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3570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руководителя ППЭ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6038" y="33338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Получить от общественных наблюдателей Акты общественного наблюдения о проведении ГИА 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0422" t="27258" r="21272" b="15219"/>
          <a:stretch/>
        </p:blipFill>
        <p:spPr bwMode="auto">
          <a:xfrm>
            <a:off x="179512" y="1052736"/>
            <a:ext cx="8640960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Выноска 1 7"/>
          <p:cNvSpPr/>
          <p:nvPr/>
        </p:nvSpPr>
        <p:spPr>
          <a:xfrm>
            <a:off x="2339752" y="3068960"/>
            <a:ext cx="2808311" cy="970587"/>
          </a:xfrm>
          <a:prstGeom prst="borderCallout1">
            <a:avLst>
              <a:gd name="adj1" fmla="val 1342"/>
              <a:gd name="adj2" fmla="val 24176"/>
              <a:gd name="adj3" fmla="val -84136"/>
              <a:gd name="adj4" fmla="val 773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ОН вписывает ФИО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 № удостоверения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5400000">
            <a:off x="1763687" y="188640"/>
            <a:ext cx="576065" cy="36004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15073" y="772533"/>
            <a:ext cx="2471727" cy="560406"/>
          </a:xfrm>
        </p:spPr>
        <p:txBody>
          <a:bodyPr/>
          <a:lstStyle/>
          <a:p>
            <a:r>
              <a:rPr lang="ru-RU" sz="28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val="28127222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2"/>
          <a:srcRect l="1603" t="19842" r="57831" b="9206"/>
          <a:stretch/>
        </p:blipFill>
        <p:spPr bwMode="auto">
          <a:xfrm>
            <a:off x="1469954" y="857232"/>
            <a:ext cx="4745118" cy="574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5572132" y="2071678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5929322" y="2143116"/>
            <a:ext cx="214314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6643702" y="1928802"/>
            <a:ext cx="2000264" cy="71438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ХОРОШО ВНЕ АУДИТОРИЙ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643702" y="2643182"/>
            <a:ext cx="357190" cy="214314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3500438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13" name="Заголовок 7"/>
          <p:cNvSpPr txBox="1">
            <a:spLocks/>
          </p:cNvSpPr>
          <p:nvPr/>
        </p:nvSpPr>
        <p:spPr bwMode="auto">
          <a:xfrm>
            <a:off x="6537493" y="4786322"/>
            <a:ext cx="2066955" cy="37087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НЕЯВКА 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7"/>
          <p:cNvSpPr txBox="1">
            <a:spLocks/>
          </p:cNvSpPr>
          <p:nvPr/>
        </p:nvSpPr>
        <p:spPr bwMode="auto">
          <a:xfrm>
            <a:off x="6537493" y="5572140"/>
            <a:ext cx="2066955" cy="35719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УДАЛЕНИЕ 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7"/>
          <p:cNvSpPr txBox="1">
            <a:spLocks/>
          </p:cNvSpPr>
          <p:nvPr/>
        </p:nvSpPr>
        <p:spPr bwMode="auto">
          <a:xfrm>
            <a:off x="6537493" y="6083304"/>
            <a:ext cx="2066955" cy="428628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ЭКЗАМЕН НЕ СОСТОЯЛСЯ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2" y="857232"/>
            <a:ext cx="2471727" cy="560406"/>
          </a:xfrm>
        </p:spPr>
        <p:txBody>
          <a:bodyPr/>
          <a:lstStyle/>
          <a:p>
            <a:r>
              <a:rPr lang="ru-RU" sz="28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val="5204121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/>
          <a:srcRect l="1924" t="19842" r="60877" b="10609"/>
          <a:stretch/>
        </p:blipFill>
        <p:spPr bwMode="auto">
          <a:xfrm>
            <a:off x="1720652" y="922289"/>
            <a:ext cx="4320480" cy="5616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485293" y="1340768"/>
            <a:ext cx="357190" cy="371477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2857496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10" name="Умножение 9"/>
          <p:cNvSpPr/>
          <p:nvPr/>
        </p:nvSpPr>
        <p:spPr>
          <a:xfrm>
            <a:off x="5807809" y="1045307"/>
            <a:ext cx="214314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14900" y="973869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6663888" y="842310"/>
            <a:ext cx="2000264" cy="71438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ХОРОШО В АУДИТОРИЯХ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143933" y="973869"/>
            <a:ext cx="2471727" cy="5604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cap="all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ЕГЭ</a:t>
            </a:r>
            <a:endParaRPr lang="ru-RU" sz="28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4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" y="724898"/>
            <a:ext cx="8851900" cy="885825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ПРАВА И ОБЯЗАННОСТИ ОБЩЕСТВЕННОГО НАБЛЮДАТЕЛЯ</a:t>
            </a:r>
          </a:p>
        </p:txBody>
      </p:sp>
      <p:sp>
        <p:nvSpPr>
          <p:cNvPr id="15363" name="Прямоугольник 7"/>
          <p:cNvSpPr>
            <a:spLocks noChangeArrowheads="1"/>
          </p:cNvSpPr>
          <p:nvPr/>
        </p:nvSpPr>
        <p:spPr bwMode="auto">
          <a:xfrm>
            <a:off x="468313" y="1652588"/>
            <a:ext cx="61531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ЗАПРЕЩАЕТСЯ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2063750"/>
            <a:ext cx="838358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оказывать содействие участникам ГИА,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пользоваться средствами связи за пределами штаба ППЭ;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вмешиваться в работу и создавать помехи лицам, задействованным в проведении ГИА, по выполнению ими своих обязанностей, а также участникам ГИА.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468313" y="5340350"/>
            <a:ext cx="8383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2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38"/>
              </a:spcAft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случае нарушения установленного порядка проведения ГИА общественные наблюдатели удаляются из мест проведения ГИА.</a:t>
            </a:r>
          </a:p>
        </p:txBody>
      </p:sp>
    </p:spTree>
    <p:extLst>
      <p:ext uri="{BB962C8B-B14F-4D97-AF65-F5344CB8AC3E}">
        <p14:creationId xmlns:p14="http://schemas.microsoft.com/office/powerpoint/2010/main" val="1503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Заполнять машиночитаемый акт необходимо черной </a:t>
            </a:r>
            <a:r>
              <a:rPr lang="ru-RU" sz="2200" b="1" cap="all" dirty="0" err="1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гелевой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 ручкой.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914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888" t="8001" r="32675" b="3800"/>
          <a:stretch/>
        </p:blipFill>
        <p:spPr>
          <a:xfrm>
            <a:off x="5220071" y="1417638"/>
            <a:ext cx="3730189" cy="5222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888" t="8001" r="33463" b="3800"/>
          <a:stretch/>
        </p:blipFill>
        <p:spPr>
          <a:xfrm>
            <a:off x="385986" y="1370850"/>
            <a:ext cx="3600400" cy="5155118"/>
          </a:xfrm>
          <a:prstGeom prst="rect">
            <a:avLst/>
          </a:prstGeom>
        </p:spPr>
      </p:pic>
      <p:sp>
        <p:nvSpPr>
          <p:cNvPr id="130049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ОБЩЕСТВЕННОГО НАБЛЮДЕНИЯ ГИА-9, </a:t>
            </a:r>
            <a:r>
              <a:rPr lang="ru-RU" altLang="ru-RU" sz="2400" b="1" dirty="0" smtClean="0">
                <a:solidFill>
                  <a:srgbClr val="FF0000"/>
                </a:solidFill>
                <a:latin typeface="Cambria" pitchFamily="18" charset="0"/>
              </a:rPr>
              <a:t>ГВЭ-11</a:t>
            </a:r>
          </a:p>
        </p:txBody>
      </p:sp>
      <p:sp>
        <p:nvSpPr>
          <p:cNvPr id="13005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92058E-4447-45B2-A2BC-A4C17BB82C73}" type="slidenum">
              <a:rPr lang="ru-RU" altLang="ru-RU" smtClean="0">
                <a:cs typeface="Arial" charset="0"/>
              </a:rPr>
              <a:pPr/>
              <a:t>91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2752918" y="3227166"/>
            <a:ext cx="3180940" cy="970587"/>
          </a:xfrm>
          <a:prstGeom prst="borderCallout1">
            <a:avLst>
              <a:gd name="adj1" fmla="val 1342"/>
              <a:gd name="adj2" fmla="val 24176"/>
              <a:gd name="adj3" fmla="val -58674"/>
              <a:gd name="adj4" fmla="val -4406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ОН вписывает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ФИО, </a:t>
            </a:r>
            <a:endParaRPr lang="ru-RU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№ удостоверения, кодировки, дату, время ОН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5400000">
            <a:off x="1538116" y="231665"/>
            <a:ext cx="1296141" cy="36004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7"/>
          <p:cNvSpPr txBox="1">
            <a:spLocks/>
          </p:cNvSpPr>
          <p:nvPr/>
        </p:nvSpPr>
        <p:spPr bwMode="auto">
          <a:xfrm>
            <a:off x="3866903" y="4770336"/>
            <a:ext cx="2066955" cy="35719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УДАЛЕНИЕ 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7"/>
          <p:cNvSpPr txBox="1">
            <a:spLocks/>
          </p:cNvSpPr>
          <p:nvPr/>
        </p:nvSpPr>
        <p:spPr bwMode="auto">
          <a:xfrm>
            <a:off x="3866903" y="5281500"/>
            <a:ext cx="2066955" cy="428628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ЭКЗАМЕН НЕ СОСТОЯЛСЯ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6372200" y="4775381"/>
            <a:ext cx="2681564" cy="866154"/>
          </a:xfrm>
          <a:prstGeom prst="borderCallout1">
            <a:avLst>
              <a:gd name="adj1" fmla="val 4195"/>
              <a:gd name="adj2" fmla="val 521"/>
              <a:gd name="adj3" fmla="val 104913"/>
              <a:gd name="adj4" fmla="val -1024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ОН вписывает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№ удостоверения, ФИО, подпись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 rot="5400000">
            <a:off x="5896550" y="4759257"/>
            <a:ext cx="646222" cy="248467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920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891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ОБЩЕСТВЕННОГО НАБЛЮДЕНИЯ ГИА-9, </a:t>
            </a:r>
            <a:r>
              <a:rPr lang="ru-RU" altLang="ru-RU" sz="2400" b="1" dirty="0" smtClean="0">
                <a:solidFill>
                  <a:srgbClr val="FF0000"/>
                </a:solidFill>
                <a:latin typeface="Cambria" pitchFamily="18" charset="0"/>
              </a:rPr>
              <a:t>ГВЭ-11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53497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Заполнять машиночитаемый акт необходимо черной </a:t>
            </a:r>
            <a:r>
              <a:rPr lang="ru-RU" b="1" cap="all" dirty="0" err="1">
                <a:solidFill>
                  <a:srgbClr val="C00000"/>
                </a:solidFill>
                <a:latin typeface="Cambria" panose="02040503050406030204" pitchFamily="18" charset="0"/>
              </a:rPr>
              <a:t>гелевой</a:t>
            </a:r>
            <a:r>
              <a:rPr lang="ru-RU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 ручкой.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88" t="8001" r="33463" b="70393"/>
          <a:stretch/>
        </p:blipFill>
        <p:spPr>
          <a:xfrm>
            <a:off x="323528" y="1412776"/>
            <a:ext cx="5653608" cy="1983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1888" t="77240" r="32675" b="3800"/>
          <a:stretch/>
        </p:blipFill>
        <p:spPr>
          <a:xfrm>
            <a:off x="2411760" y="4371632"/>
            <a:ext cx="5925453" cy="17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793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5" t="35556" r="69688" b="32638"/>
          <a:stretch/>
        </p:blipFill>
        <p:spPr>
          <a:xfrm>
            <a:off x="103736" y="1762758"/>
            <a:ext cx="6918963" cy="424847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286500" y="1756253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6643687" y="1848101"/>
            <a:ext cx="285750" cy="2857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379886" y="1697033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3107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068A65-3C9F-4476-8432-E7AB22B9855D}" type="slidenum">
              <a:rPr lang="ru-RU" altLang="ru-RU" smtClean="0">
                <a:cs typeface="Arial" charset="0"/>
              </a:rPr>
              <a:pPr/>
              <a:t>93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7135083" y="2529998"/>
            <a:ext cx="357190" cy="3419282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20000" y="4020581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850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6" t="19201" r="72050" b="32638"/>
          <a:stretch/>
        </p:blipFill>
        <p:spPr>
          <a:xfrm>
            <a:off x="1140600" y="1124744"/>
            <a:ext cx="5253056" cy="5315133"/>
          </a:xfrm>
          <a:prstGeom prst="rect">
            <a:avLst/>
          </a:prstGeom>
        </p:spPr>
      </p:pic>
      <p:sp>
        <p:nvSpPr>
          <p:cNvPr id="5" name="Умножение 4"/>
          <p:cNvSpPr/>
          <p:nvPr/>
        </p:nvSpPr>
        <p:spPr>
          <a:xfrm flipV="1">
            <a:off x="6054328" y="1268760"/>
            <a:ext cx="285750" cy="3571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97140" y="1197322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6948264" y="1117602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3210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CF8CCF-57D1-4E7F-A133-3E664DC54D40}" type="slidenum">
              <a:rPr lang="ru-RU" altLang="ru-RU" smtClean="0">
                <a:cs typeface="Arial" charset="0"/>
              </a:rPr>
              <a:pPr/>
              <a:t>94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591074" y="1904555"/>
            <a:ext cx="357190" cy="4451795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92425" y="3655775"/>
            <a:ext cx="1428760" cy="59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8777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547664" y="731844"/>
            <a:ext cx="6777038" cy="887413"/>
          </a:xfrm>
          <a:prstGeom prst="rect">
            <a:avLst/>
          </a:prstGeom>
        </p:spPr>
        <p:txBody>
          <a:bodyPr lIns="98425" tIns="49213" rIns="98425" bIns="49213" anchor="ctr">
            <a:normAutofit fontScale="375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Сканирование экзаменационных материалов ЕГЭ  </a:t>
            </a:r>
            <a:br>
              <a:rPr lang="ru-RU" dirty="0" smtClean="0"/>
            </a:br>
            <a:r>
              <a:rPr lang="ru-RU" dirty="0" smtClean="0"/>
              <a:t>в Штабе ППЭ (при использовании технологии)</a:t>
            </a:r>
            <a:endParaRPr lang="ru-RU" dirty="0"/>
          </a:p>
        </p:txBody>
      </p:sp>
      <p:sp>
        <p:nvSpPr>
          <p:cNvPr id="58371" name="AutoShape 34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712788" y="933450"/>
            <a:ext cx="1730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8372" name="AutoShape 36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800100" y="1023938"/>
            <a:ext cx="1730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8373" name="AutoShape 38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885825" y="1112838"/>
            <a:ext cx="1746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8374" name="AutoShape 40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973138" y="1201738"/>
            <a:ext cx="17303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43" name="Схема 42"/>
          <p:cNvGraphicFramePr/>
          <p:nvPr>
            <p:extLst/>
          </p:nvPr>
        </p:nvGraphicFramePr>
        <p:xfrm>
          <a:off x="474331" y="1428736"/>
          <a:ext cx="819533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" name="Picture 2" descr="Z:\1_Отдел информационно-методического обеспечения\ПРЕЗЕНТАЦИИ\фото_работа\IMG_57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3357563"/>
            <a:ext cx="1571625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" name="Picture 3" descr="Z:\1_Отдел информационно-методического обеспечения\ПРЕЗЕНТАЦИИ\фото_работа\IMG_57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1643063"/>
            <a:ext cx="1643063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42620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сканирования электронных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 в штабе ППЭ </a:t>
            </a:r>
            <a:b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под видеонаблюдением и в присутствии члена ГЭК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285993"/>
          <a:ext cx="8501122" cy="369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6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 ППЭ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Технический специалист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Вскрывает ВДП с бланками ответов, пересчитывает, проверяет данные, заполняет форму ППЭ-13-02-МАШ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Заполненную форму ППЭ-13-02-МАШ и вскрытые ВДП с бланками передает техническому специалисту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Вводит номер аудитории на Станции сканирования в ППЭ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0404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Вынимает бланки из аудиторного ВДП, выполняет сканирование бланков ЕГЭ, вкладывает бланки обратно в ВДП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i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тд</a:t>
                      </a:r>
                      <a:r>
                        <a:rPr lang="ru-RU" sz="180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 каждой аудитории</a:t>
                      </a:r>
                      <a:endParaRPr lang="ru-RU" sz="180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7881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Передает техническому специалисту пакет документов ППЭ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Сканирует формы ППЭ;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формирует протокол проведения процедуры сканирования бланков в ППЭ (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форма ППЭ-15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9325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сканирования электронных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 в штабе ППЭ </a:t>
            </a:r>
            <a:b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под видеонаблюдением и в присутствии члена ГЭК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179066"/>
          <a:ext cx="9144000" cy="3579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6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Технический специалист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Член ГЭК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 окончании сканирования приглашает к ПК члена ГЭК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Проверяет экспортируемые данные; сверяет данные Станции сканирования (форма ППЭ-15) с формой ППЭ-13-02-МАШ.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подключает к Станции сканирования в ППЭ </a:t>
                      </a:r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токен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члена ГЭК и выполняет экспорт электронных образов бланков и форм ППЭ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0404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сохраняет пакет данных с электронными образами бланков и форм ППЭ на </a:t>
                      </a:r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флеш-накопитель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 переносит на рабочую станцию, где установлена Станция авторизации для передачи на сервер РЦОИ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7881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выполняет передачу файла экспорта на сервер РЦОИ с помощью Станции авторизации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ожидают в Штабе ППЭ подтверждения от РЦОИ факта успешного получения и расшифровки переданного пакета данных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3371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786874" cy="3840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ГЭК совместно с руководителем ППЭ ещё раз пересчитывают все бланки, упаковывают обратно во вскрытый возвратный доставочный пакет. Заполняют формы ППЭ.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Экзаменационные материалы ЕГЭ после направления отсканированных изображений ЭМ член ГЭК доставляет в РЦОИ в тот же день.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сканирования </a:t>
            </a:r>
            <a:r>
              <a:rPr lang="ru-RU" sz="2200" b="1" cap="all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электронных бланков ЕГЭ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 в штабе ППЭ </a:t>
            </a:r>
            <a:b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под видеонаблюдением и в присутствии члена ГЭК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23318</TotalTime>
  <Words>4413</Words>
  <Application>Microsoft Office PowerPoint</Application>
  <PresentationFormat>Экран (4:3)</PresentationFormat>
  <Paragraphs>848</Paragraphs>
  <Slides>98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105" baseType="lpstr">
      <vt:lpstr>Arial</vt:lpstr>
      <vt:lpstr>Calibri</vt:lpstr>
      <vt:lpstr>Cambria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проведения ГИА</vt:lpstr>
      <vt:lpstr>В организации и проведении ГИА принимают участие:</vt:lpstr>
      <vt:lpstr>ПРАВА И ОБЯЗАННОСТИ ОБЩЕСТВЕННОГО НАБЛЮДАТЕЛЯ</vt:lpstr>
      <vt:lpstr>ПРАВА И ОБЯЗАННОСТИ ОБЩЕСТВЕННОГО НАБЛЮДАТЕЛЯ</vt:lpstr>
      <vt:lpstr>ПРАВА И ОБЯЗАННОСТИ ОБЩЕСТВЕННОГО НАБЛЮДАТЕЛЯ</vt:lpstr>
      <vt:lpstr>ПРАВА И ОБЯЗАННОСТИ ОБЩЕСТВЕННОГО НАБЛЮДАТЕЛЯ</vt:lpstr>
      <vt:lpstr>АКТ ОН. ПЕРЕЧЕНЬ НАРУШЕНИЙ В ППЭ ЕГЭ</vt:lpstr>
      <vt:lpstr>АКТ ОН. ПЕРЕЧЕНЬ НАРУШЕНИЙ В ППЭ ЕГЭ</vt:lpstr>
      <vt:lpstr>АКТ ОН. ПЕРЕЧЕНЬ НАРУШЕНИЙ В ППЭ ГИА 9, ГВЭ 11</vt:lpstr>
      <vt:lpstr>АКТ ОН. ПЕРЕЧЕНЬ НАРУШЕНИЙ В ППЭ ГИА 9, ГВЭ 11</vt:lpstr>
      <vt:lpstr>Пункт проведения экзамена</vt:lpstr>
      <vt:lpstr>Презентация PowerPoint</vt:lpstr>
      <vt:lpstr>Подготовка ппэ (ЕГЭ) </vt:lpstr>
      <vt:lpstr>Презентация PowerPoint</vt:lpstr>
      <vt:lpstr>Подготовка аудиторий ППЭ</vt:lpstr>
      <vt:lpstr>ГИА 11</vt:lpstr>
      <vt:lpstr>ГИА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 О НЕДОПУСКЕ</vt:lpstr>
      <vt:lpstr>ПРИ ИСПОЛЬЗОВАНИИ технологии печати ЭМ в ППЭ, сканирования бланков в ППЭ  Действия члена гэк  совместно с техническим специалистом </vt:lpstr>
      <vt:lpstr>Презентация PowerPoint</vt:lpstr>
      <vt:lpstr>На рабочем столе участника</vt:lpstr>
      <vt:lpstr>Презентация PowerPoint</vt:lpstr>
      <vt:lpstr> </vt:lpstr>
      <vt:lpstr>ГВЭ-11   Письменная форма  </vt:lpstr>
      <vt:lpstr>ГВЭ-9 Письменная форма </vt:lpstr>
      <vt:lpstr>ГВЭ-9 Письменная форма </vt:lpstr>
      <vt:lpstr>ИНСТРУКТАЖ УЧАСТНИКОВ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ОГЭ по русскому языку</vt:lpstr>
      <vt:lpstr>Презентация PowerPoint</vt:lpstr>
      <vt:lpstr>Презентация PowerPoint</vt:lpstr>
      <vt:lpstr>Презентация PowerPoint</vt:lpstr>
      <vt:lpstr>Особые категории участников ГИА</vt:lpstr>
      <vt:lpstr>Презентация PowerPoint</vt:lpstr>
      <vt:lpstr>Презентация PowerPoint</vt:lpstr>
      <vt:lpstr>Нарушение Порядка</vt:lpstr>
      <vt:lpstr>Нарушение Порядка участниками ГИА</vt:lpstr>
      <vt:lpstr>Удаление участника с экзамена</vt:lpstr>
      <vt:lpstr>Досрочное завершение экзамена по уважительной причине</vt:lpstr>
      <vt:lpstr>Устная часть экзамена по иностранным языкам</vt:lpstr>
      <vt:lpstr>Презентация PowerPoint</vt:lpstr>
      <vt:lpstr>Презентация PowerPoint</vt:lpstr>
      <vt:lpstr>ЕГЭ ИНЯЗ. Устная часть. Общая схема ППЭ </vt:lpstr>
      <vt:lpstr>Презентация PowerPoint</vt:lpstr>
      <vt:lpstr>Презентация PowerPoint</vt:lpstr>
      <vt:lpstr>Презентация PowerPoint</vt:lpstr>
      <vt:lpstr>Проведение ГВЭ по русскому языку</vt:lpstr>
      <vt:lpstr>Изложение</vt:lpstr>
      <vt:lpstr>Проведение ОГЭ и ГВЭ 9 по литературе</vt:lpstr>
      <vt:lpstr> Используются только бланки №2. </vt:lpstr>
      <vt:lpstr>Презентация PowerPoint</vt:lpstr>
      <vt:lpstr>Проведение ОГЭ по физике</vt:lpstr>
      <vt:lpstr>Презентация PowerPoint</vt:lpstr>
      <vt:lpstr>Проведение ОГЭ и ГВЭ -9 по информатике и ИКТ</vt:lpstr>
      <vt:lpstr>Презентация PowerPoint</vt:lpstr>
      <vt:lpstr>Презентация PowerPoint</vt:lpstr>
      <vt:lpstr>Проведение ОГЭ по химии</vt:lpstr>
      <vt:lpstr>Презентация PowerPoint</vt:lpstr>
      <vt:lpstr>Презентация PowerPoint</vt:lpstr>
      <vt:lpstr>Презентация PowerPoint</vt:lpstr>
      <vt:lpstr>ПРИ ИСПОЛЬЗОВАНИИ технологии печати ЭМ в ППЭ, сканирования бланков в ППЭ  завершение экзамена </vt:lpstr>
      <vt:lpstr>Презентация PowerPoint</vt:lpstr>
      <vt:lpstr>Презентация PowerPoint</vt:lpstr>
      <vt:lpstr>Презентация PowerPoint</vt:lpstr>
      <vt:lpstr>ЕГЭ</vt:lpstr>
      <vt:lpstr>ЕГЭ</vt:lpstr>
      <vt:lpstr>Презентация PowerPoint</vt:lpstr>
      <vt:lpstr>Презентация PowerPoint</vt:lpstr>
      <vt:lpstr>АКТ ОБЩЕСТВЕННОГО НАБЛЮДЕНИЯ ГИА-9, ГВЭ-11</vt:lpstr>
      <vt:lpstr>АКТ ОБЩЕСТВЕННОГО НАБЛЮДЕНИЯ ГИА-9, ГВЭ-11</vt:lpstr>
      <vt:lpstr>Презентация PowerPoint</vt:lpstr>
      <vt:lpstr>Презентация PowerPoint</vt:lpstr>
      <vt:lpstr>Презентация PowerPoint</vt:lpstr>
      <vt:lpstr>ПРИ ИСПОЛЬЗОВАНИИ технологии сканирования электронных бланков в ППЭ завершение экзамена в штабе ППЭ  под видеонаблюдением и в присутствии члена ГЭК </vt:lpstr>
      <vt:lpstr>ПРИ ИСПОЛЬЗОВАНИИ технологии сканирования электронных бланков в ППЭ завершение экзамена в штабе ППЭ  под видеонаблюдением и в присутствии члена ГЭК </vt:lpstr>
      <vt:lpstr>ПРИ ИСПОЛЬЗОВАНИИ технологии сканирования электронных бланков ЕГЭ в ППЭ завершение экзамена в штабе ППЭ  под видеонаблюдением и в присутствии члена ГЭК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Мария Яковлева</cp:lastModifiedBy>
  <cp:revision>1102</cp:revision>
  <cp:lastPrinted>2017-02-22T12:27:55Z</cp:lastPrinted>
  <dcterms:created xsi:type="dcterms:W3CDTF">2010-03-02T09:36:00Z</dcterms:created>
  <dcterms:modified xsi:type="dcterms:W3CDTF">2020-03-13T08:56:05Z</dcterms:modified>
</cp:coreProperties>
</file>