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730" r:id="rId3"/>
    <p:sldId id="759" r:id="rId4"/>
    <p:sldId id="684" r:id="rId5"/>
    <p:sldId id="760" r:id="rId6"/>
    <p:sldId id="754" r:id="rId7"/>
    <p:sldId id="756" r:id="rId8"/>
    <p:sldId id="755" r:id="rId9"/>
    <p:sldId id="757" r:id="rId10"/>
    <p:sldId id="597" r:id="rId11"/>
    <p:sldId id="598" r:id="rId12"/>
    <p:sldId id="635" r:id="rId13"/>
    <p:sldId id="618" r:id="rId14"/>
    <p:sldId id="758" r:id="rId15"/>
    <p:sldId id="741" r:id="rId16"/>
    <p:sldId id="747" r:id="rId17"/>
    <p:sldId id="742" r:id="rId18"/>
    <p:sldId id="739" r:id="rId19"/>
    <p:sldId id="743" r:id="rId20"/>
    <p:sldId id="745" r:id="rId21"/>
    <p:sldId id="746" r:id="rId22"/>
    <p:sldId id="711" r:id="rId23"/>
    <p:sldId id="543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3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EC05A-4A85-4D97-BCFA-DD48F1B91F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ABF2F0-FFE2-41E8-B940-5136FF1AC5F6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обучающиеся с нарушениями опорно-двигательного аппарата, 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701C3AC6-C8AD-49C8-BF4F-A7BDB6432A35}" type="parTrans" cxnId="{2117AFB1-079F-45B6-9D01-6066BBF1F417}">
      <dgm:prSet/>
      <dgm:spPr/>
      <dgm:t>
        <a:bodyPr/>
        <a:lstStyle/>
        <a:p>
          <a:endParaRPr lang="ru-RU"/>
        </a:p>
      </dgm:t>
    </dgm:pt>
    <dgm:pt modelId="{B821D830-1524-4107-A2FB-507563B4E864}" type="sibTrans" cxnId="{2117AFB1-079F-45B6-9D01-6066BBF1F417}">
      <dgm:prSet/>
      <dgm:spPr/>
      <dgm:t>
        <a:bodyPr/>
        <a:lstStyle/>
        <a:p>
          <a:endParaRPr lang="ru-RU"/>
        </a:p>
      </dgm:t>
    </dgm:pt>
    <dgm:pt modelId="{A2508991-F805-4012-A11B-D6F1321B4616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300-ые номера вариантов 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36F87986-4779-47D3-9885-3622776C445C}" type="parTrans" cxnId="{6A7FE02D-6AB1-410D-808C-A00EF031067D}">
      <dgm:prSet/>
      <dgm:spPr/>
      <dgm:t>
        <a:bodyPr/>
        <a:lstStyle/>
        <a:p>
          <a:endParaRPr lang="ru-RU"/>
        </a:p>
      </dgm:t>
    </dgm:pt>
    <dgm:pt modelId="{B583139F-B818-4ED0-AC67-80DBCB8BD1CE}" type="sibTrans" cxnId="{6A7FE02D-6AB1-410D-808C-A00EF031067D}">
      <dgm:prSet/>
      <dgm:spPr/>
      <dgm:t>
        <a:bodyPr/>
        <a:lstStyle/>
        <a:p>
          <a:endParaRPr lang="ru-RU"/>
        </a:p>
      </dgm:t>
    </dgm:pt>
    <dgm:pt modelId="{057B7F47-DD55-4973-BCD1-DCA7A23E4D33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глухие, слабослышащие, позднооглохшие, кохлеарно имплантируемые обучающиеся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BFD103F-A066-42C3-9CF6-363AB2E6B973}" type="parTrans" cxnId="{F0C55FDD-A0CE-425F-8EFD-79DB3F7E38DE}">
      <dgm:prSet/>
      <dgm:spPr/>
      <dgm:t>
        <a:bodyPr/>
        <a:lstStyle/>
        <a:p>
          <a:endParaRPr lang="ru-RU"/>
        </a:p>
      </dgm:t>
    </dgm:pt>
    <dgm:pt modelId="{333A6834-E7AE-4C6B-A22C-9B8D88F4C093}" type="sibTrans" cxnId="{F0C55FDD-A0CE-425F-8EFD-79DB3F7E38DE}">
      <dgm:prSet/>
      <dgm:spPr/>
      <dgm:t>
        <a:bodyPr/>
        <a:lstStyle/>
        <a:p>
          <a:endParaRPr lang="ru-RU"/>
        </a:p>
      </dgm:t>
    </dgm:pt>
    <dgm:pt modelId="{F72233E1-731E-4961-82BB-506468BFA8C0}">
      <dgm:prSet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200-ые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9DFA74D0-5B9D-4C5C-967A-199A8CE88452}" type="parTrans" cxnId="{B4C986AF-74F3-49DB-850F-696D2099023C}">
      <dgm:prSet/>
      <dgm:spPr/>
      <dgm:t>
        <a:bodyPr/>
        <a:lstStyle/>
        <a:p>
          <a:endParaRPr lang="ru-RU"/>
        </a:p>
      </dgm:t>
    </dgm:pt>
    <dgm:pt modelId="{E415182C-02CB-4C15-8983-9986A2310C7D}" type="sibTrans" cxnId="{B4C986AF-74F3-49DB-850F-696D2099023C}">
      <dgm:prSet/>
      <dgm:spPr/>
      <dgm:t>
        <a:bodyPr/>
        <a:lstStyle/>
        <a:p>
          <a:endParaRPr lang="ru-RU"/>
        </a:p>
      </dgm:t>
    </dgm:pt>
    <dgm:pt modelId="{3353D587-AC61-4DE8-BE4F-E9C1AE00EC74}">
      <dgm:prSet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слепые, слабовидящие и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 обучающиеся (ЭМ могу быть переведены на шрифт Брайля (при необходимости)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468F76C5-BFE8-450E-B1FC-61689263C39F}" type="parTrans" cxnId="{5D989C76-BCFD-412C-99ED-9D7A0A066D44}">
      <dgm:prSet/>
      <dgm:spPr/>
      <dgm:t>
        <a:bodyPr/>
        <a:lstStyle/>
        <a:p>
          <a:endParaRPr lang="ru-RU"/>
        </a:p>
      </dgm:t>
    </dgm:pt>
    <dgm:pt modelId="{3C4AA226-D939-4145-9668-46A6907899D9}" type="sibTrans" cxnId="{5D989C76-BCFD-412C-99ED-9D7A0A066D44}">
      <dgm:prSet/>
      <dgm:spPr/>
      <dgm:t>
        <a:bodyPr/>
        <a:lstStyle/>
        <a:p>
          <a:endParaRPr lang="ru-RU"/>
        </a:p>
      </dgm:t>
    </dgm:pt>
    <dgm:pt modelId="{6D81FC69-BF27-42AD-BEAB-B4D78F67EBF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участники ГВЭ без ОВЗ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949CC196-00E8-48C1-AFBF-8D7E6D0C83B7}" type="parTrans" cxnId="{9473D3DD-C917-4167-9129-AAF324412E0E}">
      <dgm:prSet/>
      <dgm:spPr/>
      <dgm:t>
        <a:bodyPr/>
        <a:lstStyle/>
        <a:p>
          <a:endParaRPr lang="ru-RU"/>
        </a:p>
      </dgm:t>
    </dgm:pt>
    <dgm:pt modelId="{646A5C51-C271-4CD4-BE0C-E72001D055FD}" type="sibTrans" cxnId="{9473D3DD-C917-4167-9129-AAF324412E0E}">
      <dgm:prSet/>
      <dgm:spPr/>
      <dgm:t>
        <a:bodyPr/>
        <a:lstStyle/>
        <a:p>
          <a:endParaRPr lang="ru-RU"/>
        </a:p>
      </dgm:t>
    </dgm:pt>
    <dgm:pt modelId="{1D567C90-F8D4-4928-BE44-5BEF6E219E69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100-ые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4E0F0028-0B85-41E6-B4EA-1184E2AA0A26}" type="sibTrans" cxnId="{F195B985-2A85-4BA7-AACE-183EC7E89E31}">
      <dgm:prSet/>
      <dgm:spPr/>
      <dgm:t>
        <a:bodyPr/>
        <a:lstStyle/>
        <a:p>
          <a:endParaRPr lang="ru-RU"/>
        </a:p>
      </dgm:t>
    </dgm:pt>
    <dgm:pt modelId="{F6EFEBC8-1EBF-45AB-AFFE-D88064924178}" type="parTrans" cxnId="{F195B985-2A85-4BA7-AACE-183EC7E89E31}">
      <dgm:prSet/>
      <dgm:spPr/>
      <dgm:t>
        <a:bodyPr/>
        <a:lstStyle/>
        <a:p>
          <a:endParaRPr lang="ru-RU"/>
        </a:p>
      </dgm:t>
    </dgm:pt>
    <dgm:pt modelId="{32461652-E769-4BFE-B8E1-43EF9611BFDC}">
      <dgm:prSet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400-ые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33B70698-DE94-467B-8867-A363F0CBF95A}" type="parTrans" cxnId="{A7BFBCDD-8F7F-449C-9447-2867A95735C9}">
      <dgm:prSet/>
      <dgm:spPr/>
      <dgm:t>
        <a:bodyPr/>
        <a:lstStyle/>
        <a:p>
          <a:endParaRPr lang="ru-RU"/>
        </a:p>
      </dgm:t>
    </dgm:pt>
    <dgm:pt modelId="{7D2D1BCA-1D62-41B1-9FED-29FE94112D58}" type="sibTrans" cxnId="{A7BFBCDD-8F7F-449C-9447-2867A95735C9}">
      <dgm:prSet/>
      <dgm:spPr/>
      <dgm:t>
        <a:bodyPr/>
        <a:lstStyle/>
        <a:p>
          <a:endParaRPr lang="ru-RU"/>
        </a:p>
      </dgm:t>
    </dgm:pt>
    <dgm:pt modelId="{0C404D0B-72CC-4916-9F95-14CA1695FFDF}">
      <dgm:prSet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обучающиеся с расстройствами аутистического спектра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F8A4ED5-2AC9-472E-B627-EB8C61FAE434}" type="parTrans" cxnId="{50DD0E09-26DB-4661-9A4B-65420CBCCDF4}">
      <dgm:prSet/>
      <dgm:spPr/>
      <dgm:t>
        <a:bodyPr/>
        <a:lstStyle/>
        <a:p>
          <a:endParaRPr lang="ru-RU"/>
        </a:p>
      </dgm:t>
    </dgm:pt>
    <dgm:pt modelId="{EECDC4BE-F8AB-4E46-9BB4-C61C878055D0}" type="sibTrans" cxnId="{50DD0E09-26DB-4661-9A4B-65420CBCCDF4}">
      <dgm:prSet/>
      <dgm:spPr/>
      <dgm:t>
        <a:bodyPr/>
        <a:lstStyle/>
        <a:p>
          <a:endParaRPr lang="ru-RU"/>
        </a:p>
      </dgm:t>
    </dgm:pt>
    <dgm:pt modelId="{E55C2C16-2D8D-4F90-BD85-F84B7D6A91C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иные категории участников ГВЭ (диабет, онкология, астма, порок сердца,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энурез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, язва и т.д.)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7E4B8BFA-B288-4133-ACDD-50EC5ED481B9}" type="parTrans" cxnId="{B682B205-7D7E-4FBE-809E-433B7272C2A3}">
      <dgm:prSet/>
      <dgm:spPr/>
      <dgm:t>
        <a:bodyPr/>
        <a:lstStyle/>
        <a:p>
          <a:endParaRPr lang="ru-RU"/>
        </a:p>
      </dgm:t>
    </dgm:pt>
    <dgm:pt modelId="{D58866AE-4FA6-4424-859A-7D193EC26AE8}" type="sibTrans" cxnId="{B682B205-7D7E-4FBE-809E-433B7272C2A3}">
      <dgm:prSet/>
      <dgm:spPr/>
      <dgm:t>
        <a:bodyPr/>
        <a:lstStyle/>
        <a:p>
          <a:endParaRPr lang="ru-RU"/>
        </a:p>
      </dgm:t>
    </dgm:pt>
    <dgm:pt modelId="{AF92E4E2-6DFD-4FEF-9D5E-7F6988A091E6}" type="pres">
      <dgm:prSet presAssocID="{7C1EC05A-4A85-4D97-BCFA-DD48F1B91F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E7E8-A394-47AF-BE97-DEEB6739591D}" type="pres">
      <dgm:prSet presAssocID="{1D567C90-F8D4-4928-BE44-5BEF6E219E69}" presName="composite" presStyleCnt="0"/>
      <dgm:spPr/>
    </dgm:pt>
    <dgm:pt modelId="{BCAF4DB3-D04F-4AAA-8FF1-117DC3232003}" type="pres">
      <dgm:prSet presAssocID="{1D567C90-F8D4-4928-BE44-5BEF6E219E69}" presName="parTx" presStyleLbl="alignNode1" presStyleIdx="0" presStyleCnt="4" custLinFactNeighborX="-71" custLinFactNeighborY="-8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5B8F-8141-47AE-91D3-6087DFD35412}" type="pres">
      <dgm:prSet presAssocID="{1D567C90-F8D4-4928-BE44-5BEF6E219E69}" presName="desTx" presStyleLbl="alignAccFollowNode1" presStyleIdx="0" presStyleCnt="4" custScaleY="10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D678-6078-4996-8349-3FB98AEC5FCB}" type="pres">
      <dgm:prSet presAssocID="{4E0F0028-0B85-41E6-B4EA-1184E2AA0A26}" presName="space" presStyleCnt="0"/>
      <dgm:spPr/>
    </dgm:pt>
    <dgm:pt modelId="{F5A53032-2E7B-473F-BAFF-246D85AD1440}" type="pres">
      <dgm:prSet presAssocID="{F72233E1-731E-4961-82BB-506468BFA8C0}" presName="composite" presStyleCnt="0"/>
      <dgm:spPr/>
    </dgm:pt>
    <dgm:pt modelId="{F34DBF4C-4A6B-4F6C-8620-4010E61EEBF8}" type="pres">
      <dgm:prSet presAssocID="{F72233E1-731E-4961-82BB-506468BFA8C0}" presName="parTx" presStyleLbl="alignNode1" presStyleIdx="1" presStyleCnt="4" custScaleX="100191" custScaleY="111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B360-D092-40FF-9231-8A600C5E891F}" type="pres">
      <dgm:prSet presAssocID="{F72233E1-731E-4961-82BB-506468BFA8C0}" presName="desTx" presStyleLbl="alignAccFollowNode1" presStyleIdx="1" presStyleCnt="4" custScaleX="100191" custScaleY="10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FBADD-3D16-4FCF-BF68-93D2D100DAD1}" type="pres">
      <dgm:prSet presAssocID="{E415182C-02CB-4C15-8983-9986A2310C7D}" presName="space" presStyleCnt="0"/>
      <dgm:spPr/>
    </dgm:pt>
    <dgm:pt modelId="{AE169C5D-8DD5-480E-996D-319D00C4CFB4}" type="pres">
      <dgm:prSet presAssocID="{A2508991-F805-4012-A11B-D6F1321B4616}" presName="composite" presStyleCnt="0"/>
      <dgm:spPr/>
    </dgm:pt>
    <dgm:pt modelId="{DB5E53B5-BBE2-4AF8-B6D9-0475B7031C88}" type="pres">
      <dgm:prSet presAssocID="{A2508991-F805-4012-A11B-D6F1321B4616}" presName="parTx" presStyleLbl="alignNode1" presStyleIdx="2" presStyleCnt="4" custLinFactNeighborX="358" custLinFactNeighborY="-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4A28-7267-4FE3-9656-76830CA9964C}" type="pres">
      <dgm:prSet presAssocID="{A2508991-F805-4012-A11B-D6F1321B4616}" presName="desTx" presStyleLbl="alignAccFollowNode1" presStyleIdx="2" presStyleCnt="4" custScaleY="10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85BE4-0C0C-4E04-B86D-816387F27DF2}" type="pres">
      <dgm:prSet presAssocID="{B583139F-B818-4ED0-AC67-80DBCB8BD1CE}" presName="space" presStyleCnt="0"/>
      <dgm:spPr/>
    </dgm:pt>
    <dgm:pt modelId="{756FCDE9-DA9E-4026-BB2A-03B19E5D396E}" type="pres">
      <dgm:prSet presAssocID="{32461652-E769-4BFE-B8E1-43EF9611BFDC}" presName="composite" presStyleCnt="0"/>
      <dgm:spPr/>
    </dgm:pt>
    <dgm:pt modelId="{9D435605-50ED-4AB5-90AE-E33A57D51045}" type="pres">
      <dgm:prSet presAssocID="{32461652-E769-4BFE-B8E1-43EF9611BFD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B7AB3-CC1C-46F0-AFA7-A8DEC97A1DD4}" type="pres">
      <dgm:prSet presAssocID="{32461652-E769-4BFE-B8E1-43EF9611BFD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986AF-74F3-49DB-850F-696D2099023C}" srcId="{7C1EC05A-4A85-4D97-BCFA-DD48F1B91F09}" destId="{F72233E1-731E-4961-82BB-506468BFA8C0}" srcOrd="1" destOrd="0" parTransId="{9DFA74D0-5B9D-4C5C-967A-199A8CE88452}" sibTransId="{E415182C-02CB-4C15-8983-9986A2310C7D}"/>
    <dgm:cxn modelId="{B682B205-7D7E-4FBE-809E-433B7272C2A3}" srcId="{1D567C90-F8D4-4928-BE44-5BEF6E219E69}" destId="{E55C2C16-2D8D-4F90-BD85-F84B7D6A91C1}" srcOrd="2" destOrd="0" parTransId="{7E4B8BFA-B288-4133-ACDD-50EC5ED481B9}" sibTransId="{D58866AE-4FA6-4424-859A-7D193EC26AE8}"/>
    <dgm:cxn modelId="{A7BFBCDD-8F7F-449C-9447-2867A95735C9}" srcId="{7C1EC05A-4A85-4D97-BCFA-DD48F1B91F09}" destId="{32461652-E769-4BFE-B8E1-43EF9611BFDC}" srcOrd="3" destOrd="0" parTransId="{33B70698-DE94-467B-8867-A363F0CBF95A}" sibTransId="{7D2D1BCA-1D62-41B1-9FED-29FE94112D58}"/>
    <dgm:cxn modelId="{507AC170-EFB9-468B-99F5-976422E2F854}" type="presOf" srcId="{32461652-E769-4BFE-B8E1-43EF9611BFDC}" destId="{9D435605-50ED-4AB5-90AE-E33A57D51045}" srcOrd="0" destOrd="0" presId="urn:microsoft.com/office/officeart/2005/8/layout/hList1"/>
    <dgm:cxn modelId="{CE0C6C0E-40B4-4583-95B2-49FB57185397}" type="presOf" srcId="{E55C2C16-2D8D-4F90-BD85-F84B7D6A91C1}" destId="{44835B8F-8141-47AE-91D3-6087DFD35412}" srcOrd="0" destOrd="2" presId="urn:microsoft.com/office/officeart/2005/8/layout/hList1"/>
    <dgm:cxn modelId="{8772F17F-D658-4E6D-A481-406D2C4E99C6}" type="presOf" srcId="{9EABF2F0-FFE2-41E8-B940-5136FF1AC5F6}" destId="{44835B8F-8141-47AE-91D3-6087DFD35412}" srcOrd="0" destOrd="1" presId="urn:microsoft.com/office/officeart/2005/8/layout/hList1"/>
    <dgm:cxn modelId="{50DD0E09-26DB-4661-9A4B-65420CBCCDF4}" srcId="{32461652-E769-4BFE-B8E1-43EF9611BFDC}" destId="{0C404D0B-72CC-4916-9F95-14CA1695FFDF}" srcOrd="0" destOrd="0" parTransId="{DF8A4ED5-2AC9-472E-B627-EB8C61FAE434}" sibTransId="{EECDC4BE-F8AB-4E46-9BB4-C61C878055D0}"/>
    <dgm:cxn modelId="{D32AB480-F5E0-49E7-94B7-6D0918202154}" type="presOf" srcId="{F72233E1-731E-4961-82BB-506468BFA8C0}" destId="{F34DBF4C-4A6B-4F6C-8620-4010E61EEBF8}" srcOrd="0" destOrd="0" presId="urn:microsoft.com/office/officeart/2005/8/layout/hList1"/>
    <dgm:cxn modelId="{5D989C76-BCFD-412C-99ED-9D7A0A066D44}" srcId="{F72233E1-731E-4961-82BB-506468BFA8C0}" destId="{3353D587-AC61-4DE8-BE4F-E9C1AE00EC74}" srcOrd="0" destOrd="0" parTransId="{468F76C5-BFE8-450E-B1FC-61689263C39F}" sibTransId="{3C4AA226-D939-4145-9668-46A6907899D9}"/>
    <dgm:cxn modelId="{76A56012-176A-491A-B060-D083345AE865}" type="presOf" srcId="{0C404D0B-72CC-4916-9F95-14CA1695FFDF}" destId="{9F9B7AB3-CC1C-46F0-AFA7-A8DEC97A1DD4}" srcOrd="0" destOrd="0" presId="urn:microsoft.com/office/officeart/2005/8/layout/hList1"/>
    <dgm:cxn modelId="{F0C55FDD-A0CE-425F-8EFD-79DB3F7E38DE}" srcId="{A2508991-F805-4012-A11B-D6F1321B4616}" destId="{057B7F47-DD55-4973-BCD1-DCA7A23E4D33}" srcOrd="0" destOrd="0" parTransId="{DBFD103F-A066-42C3-9CF6-363AB2E6B973}" sibTransId="{333A6834-E7AE-4C6B-A22C-9B8D88F4C093}"/>
    <dgm:cxn modelId="{C397F630-3F74-40FB-9459-EADD5C0929E8}" type="presOf" srcId="{7C1EC05A-4A85-4D97-BCFA-DD48F1B91F09}" destId="{AF92E4E2-6DFD-4FEF-9D5E-7F6988A091E6}" srcOrd="0" destOrd="0" presId="urn:microsoft.com/office/officeart/2005/8/layout/hList1"/>
    <dgm:cxn modelId="{9473D3DD-C917-4167-9129-AAF324412E0E}" srcId="{1D567C90-F8D4-4928-BE44-5BEF6E219E69}" destId="{6D81FC69-BF27-42AD-BEAB-B4D78F67EBF1}" srcOrd="0" destOrd="0" parTransId="{949CC196-00E8-48C1-AFBF-8D7E6D0C83B7}" sibTransId="{646A5C51-C271-4CD4-BE0C-E72001D055FD}"/>
    <dgm:cxn modelId="{A96AAE88-996E-4346-855A-AB7F17CC0FE0}" type="presOf" srcId="{6D81FC69-BF27-42AD-BEAB-B4D78F67EBF1}" destId="{44835B8F-8141-47AE-91D3-6087DFD35412}" srcOrd="0" destOrd="0" presId="urn:microsoft.com/office/officeart/2005/8/layout/hList1"/>
    <dgm:cxn modelId="{F195B985-2A85-4BA7-AACE-183EC7E89E31}" srcId="{7C1EC05A-4A85-4D97-BCFA-DD48F1B91F09}" destId="{1D567C90-F8D4-4928-BE44-5BEF6E219E69}" srcOrd="0" destOrd="0" parTransId="{F6EFEBC8-1EBF-45AB-AFFE-D88064924178}" sibTransId="{4E0F0028-0B85-41E6-B4EA-1184E2AA0A26}"/>
    <dgm:cxn modelId="{1A1B93CC-6E45-4BB2-9485-A8DC1E01F129}" type="presOf" srcId="{1D567C90-F8D4-4928-BE44-5BEF6E219E69}" destId="{BCAF4DB3-D04F-4AAA-8FF1-117DC3232003}" srcOrd="0" destOrd="0" presId="urn:microsoft.com/office/officeart/2005/8/layout/hList1"/>
    <dgm:cxn modelId="{C298D43D-90D8-40EF-9CA8-B06588158FF5}" type="presOf" srcId="{A2508991-F805-4012-A11B-D6F1321B4616}" destId="{DB5E53B5-BBE2-4AF8-B6D9-0475B7031C88}" srcOrd="0" destOrd="0" presId="urn:microsoft.com/office/officeart/2005/8/layout/hList1"/>
    <dgm:cxn modelId="{2D3A94C1-FF7C-43DD-880F-58FE23D73BBC}" type="presOf" srcId="{3353D587-AC61-4DE8-BE4F-E9C1AE00EC74}" destId="{AA38B360-D092-40FF-9231-8A600C5E891F}" srcOrd="0" destOrd="0" presId="urn:microsoft.com/office/officeart/2005/8/layout/hList1"/>
    <dgm:cxn modelId="{6A7FE02D-6AB1-410D-808C-A00EF031067D}" srcId="{7C1EC05A-4A85-4D97-BCFA-DD48F1B91F09}" destId="{A2508991-F805-4012-A11B-D6F1321B4616}" srcOrd="2" destOrd="0" parTransId="{36F87986-4779-47D3-9885-3622776C445C}" sibTransId="{B583139F-B818-4ED0-AC67-80DBCB8BD1CE}"/>
    <dgm:cxn modelId="{8D4351C7-C3A1-472A-B0C2-7A38F2D3305B}" type="presOf" srcId="{057B7F47-DD55-4973-BCD1-DCA7A23E4D33}" destId="{67194A28-7267-4FE3-9656-76830CA9964C}" srcOrd="0" destOrd="0" presId="urn:microsoft.com/office/officeart/2005/8/layout/hList1"/>
    <dgm:cxn modelId="{2117AFB1-079F-45B6-9D01-6066BBF1F417}" srcId="{1D567C90-F8D4-4928-BE44-5BEF6E219E69}" destId="{9EABF2F0-FFE2-41E8-B940-5136FF1AC5F6}" srcOrd="1" destOrd="0" parTransId="{701C3AC6-C8AD-49C8-BF4F-A7BDB6432A35}" sibTransId="{B821D830-1524-4107-A2FB-507563B4E864}"/>
    <dgm:cxn modelId="{6CA6E476-1E1C-438F-B99E-8E7226263035}" type="presParOf" srcId="{AF92E4E2-6DFD-4FEF-9D5E-7F6988A091E6}" destId="{BAAFE7E8-A394-47AF-BE97-DEEB6739591D}" srcOrd="0" destOrd="0" presId="urn:microsoft.com/office/officeart/2005/8/layout/hList1"/>
    <dgm:cxn modelId="{2CEA5121-20DA-494A-90BB-812A710085CF}" type="presParOf" srcId="{BAAFE7E8-A394-47AF-BE97-DEEB6739591D}" destId="{BCAF4DB3-D04F-4AAA-8FF1-117DC3232003}" srcOrd="0" destOrd="0" presId="urn:microsoft.com/office/officeart/2005/8/layout/hList1"/>
    <dgm:cxn modelId="{4953436D-5C4F-42F8-A4CC-78B651FD8DDD}" type="presParOf" srcId="{BAAFE7E8-A394-47AF-BE97-DEEB6739591D}" destId="{44835B8F-8141-47AE-91D3-6087DFD35412}" srcOrd="1" destOrd="0" presId="urn:microsoft.com/office/officeart/2005/8/layout/hList1"/>
    <dgm:cxn modelId="{BA4F5CB2-FF55-4A9C-8780-1EE8BCD61C4A}" type="presParOf" srcId="{AF92E4E2-6DFD-4FEF-9D5E-7F6988A091E6}" destId="{2A5AD678-6078-4996-8349-3FB98AEC5FCB}" srcOrd="1" destOrd="0" presId="urn:microsoft.com/office/officeart/2005/8/layout/hList1"/>
    <dgm:cxn modelId="{3B462689-A8E5-4E1F-8B43-65C73E900861}" type="presParOf" srcId="{AF92E4E2-6DFD-4FEF-9D5E-7F6988A091E6}" destId="{F5A53032-2E7B-473F-BAFF-246D85AD1440}" srcOrd="2" destOrd="0" presId="urn:microsoft.com/office/officeart/2005/8/layout/hList1"/>
    <dgm:cxn modelId="{C45B2846-8397-4DE9-ACF6-6BE90F8D85FC}" type="presParOf" srcId="{F5A53032-2E7B-473F-BAFF-246D85AD1440}" destId="{F34DBF4C-4A6B-4F6C-8620-4010E61EEBF8}" srcOrd="0" destOrd="0" presId="urn:microsoft.com/office/officeart/2005/8/layout/hList1"/>
    <dgm:cxn modelId="{E9CB1776-6E11-478D-87BC-2F91302C6F93}" type="presParOf" srcId="{F5A53032-2E7B-473F-BAFF-246D85AD1440}" destId="{AA38B360-D092-40FF-9231-8A600C5E891F}" srcOrd="1" destOrd="0" presId="urn:microsoft.com/office/officeart/2005/8/layout/hList1"/>
    <dgm:cxn modelId="{4330035C-6344-4D2D-81D0-C80415BA04EF}" type="presParOf" srcId="{AF92E4E2-6DFD-4FEF-9D5E-7F6988A091E6}" destId="{208FBADD-3D16-4FCF-BF68-93D2D100DAD1}" srcOrd="3" destOrd="0" presId="urn:microsoft.com/office/officeart/2005/8/layout/hList1"/>
    <dgm:cxn modelId="{5316BE36-02BC-4A50-8D73-3F2DD4C28017}" type="presParOf" srcId="{AF92E4E2-6DFD-4FEF-9D5E-7F6988A091E6}" destId="{AE169C5D-8DD5-480E-996D-319D00C4CFB4}" srcOrd="4" destOrd="0" presId="urn:microsoft.com/office/officeart/2005/8/layout/hList1"/>
    <dgm:cxn modelId="{F0542D62-38D3-4217-83E5-DB91B1C4E9D1}" type="presParOf" srcId="{AE169C5D-8DD5-480E-996D-319D00C4CFB4}" destId="{DB5E53B5-BBE2-4AF8-B6D9-0475B7031C88}" srcOrd="0" destOrd="0" presId="urn:microsoft.com/office/officeart/2005/8/layout/hList1"/>
    <dgm:cxn modelId="{9170D688-241B-46B6-9E16-3A0835073CE7}" type="presParOf" srcId="{AE169C5D-8DD5-480E-996D-319D00C4CFB4}" destId="{67194A28-7267-4FE3-9656-76830CA9964C}" srcOrd="1" destOrd="0" presId="urn:microsoft.com/office/officeart/2005/8/layout/hList1"/>
    <dgm:cxn modelId="{F0DFA69E-E297-4952-8962-E367ABA9B418}" type="presParOf" srcId="{AF92E4E2-6DFD-4FEF-9D5E-7F6988A091E6}" destId="{4A485BE4-0C0C-4E04-B86D-816387F27DF2}" srcOrd="5" destOrd="0" presId="urn:microsoft.com/office/officeart/2005/8/layout/hList1"/>
    <dgm:cxn modelId="{D499E7E6-92BB-4815-818D-4F87A66DFC05}" type="presParOf" srcId="{AF92E4E2-6DFD-4FEF-9D5E-7F6988A091E6}" destId="{756FCDE9-DA9E-4026-BB2A-03B19E5D396E}" srcOrd="6" destOrd="0" presId="urn:microsoft.com/office/officeart/2005/8/layout/hList1"/>
    <dgm:cxn modelId="{8E038AFC-27E4-4E2F-8613-8E68AF399176}" type="presParOf" srcId="{756FCDE9-DA9E-4026-BB2A-03B19E5D396E}" destId="{9D435605-50ED-4AB5-90AE-E33A57D51045}" srcOrd="0" destOrd="0" presId="urn:microsoft.com/office/officeart/2005/8/layout/hList1"/>
    <dgm:cxn modelId="{A87FE47F-3C94-4A66-8C67-C0549278811A}" type="presParOf" srcId="{756FCDE9-DA9E-4026-BB2A-03B19E5D396E}" destId="{9F9B7AB3-CC1C-46F0-AFA7-A8DEC97A1D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37E6D-40B8-405F-92CF-F7245F538D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27948-48FE-491D-8C36-B41B4AA0C6E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Ответы</a:t>
          </a:r>
          <a:endParaRPr lang="ru-RU" sz="2800" dirty="0">
            <a:solidFill>
              <a:srgbClr val="002060"/>
            </a:solidFill>
          </a:endParaRPr>
        </a:p>
      </dgm:t>
    </dgm:pt>
    <dgm:pt modelId="{9F727BAC-A066-4393-8A6E-361D1BF72AD6}" type="parTrans" cxnId="{5AA9FE85-1E41-402C-98F4-C238D79621B2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CEC34590-B51E-431A-9560-3BB0FC555DC2}" type="sibTrans" cxnId="{5AA9FE85-1E41-402C-98F4-C238D79621B2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4C2237D5-8BE9-438E-AC72-FCC949EACED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rgbClr val="002060"/>
              </a:solidFill>
            </a:rPr>
            <a:t>Запись на аудионоситель</a:t>
          </a:r>
        </a:p>
      </dgm:t>
    </dgm:pt>
    <dgm:pt modelId="{B3ED1EC4-8906-4E97-8648-8B723E79FEF4}" type="parTrans" cxnId="{93F1760C-3B19-4F8F-9723-FB2D9C065E1F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E5D6759E-0DD0-446F-A45E-21939DC55AC4}" type="sibTrans" cxnId="{93F1760C-3B19-4F8F-9723-FB2D9C065E1F}">
      <dgm:prSet/>
      <dgm:spPr/>
      <dgm:t>
        <a:bodyPr/>
        <a:lstStyle/>
        <a:p>
          <a:endParaRPr lang="ru-RU" sz="4000">
            <a:solidFill>
              <a:srgbClr val="002060"/>
            </a:solidFill>
          </a:endParaRPr>
        </a:p>
      </dgm:t>
    </dgm:pt>
    <dgm:pt modelId="{EA6590D2-AF26-4492-8D99-4421E00DCCE7}" type="pres">
      <dgm:prSet presAssocID="{DF437E6D-40B8-405F-92CF-F7245F538D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72FB25-D092-44C2-8120-3D345E726032}" type="pres">
      <dgm:prSet presAssocID="{10627948-48FE-491D-8C36-B41B4AA0C6EA}" presName="hierRoot1" presStyleCnt="0"/>
      <dgm:spPr/>
    </dgm:pt>
    <dgm:pt modelId="{A5760854-E2B1-49E6-B46A-88B4F32BA121}" type="pres">
      <dgm:prSet presAssocID="{10627948-48FE-491D-8C36-B41B4AA0C6EA}" presName="composite" presStyleCnt="0"/>
      <dgm:spPr/>
    </dgm:pt>
    <dgm:pt modelId="{E0B9DF78-F1A5-43B3-86A9-68C455E14564}" type="pres">
      <dgm:prSet presAssocID="{10627948-48FE-491D-8C36-B41B4AA0C6EA}" presName="background" presStyleLbl="node0" presStyleIdx="0" presStyleCnt="1"/>
      <dgm:spPr>
        <a:solidFill>
          <a:srgbClr val="025B94"/>
        </a:solidFill>
      </dgm:spPr>
    </dgm:pt>
    <dgm:pt modelId="{0261D277-700F-4B03-AE19-F8A729A0FDC4}" type="pres">
      <dgm:prSet presAssocID="{10627948-48FE-491D-8C36-B41B4AA0C6EA}" presName="text" presStyleLbl="fgAcc0" presStyleIdx="0" presStyleCnt="1" custScaleX="24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80642-24F1-4687-910E-1BE4A2C2DB79}" type="pres">
      <dgm:prSet presAssocID="{10627948-48FE-491D-8C36-B41B4AA0C6EA}" presName="hierChild2" presStyleCnt="0"/>
      <dgm:spPr/>
    </dgm:pt>
    <dgm:pt modelId="{30B8E917-111F-4471-9220-DC5F86CF547F}" type="pres">
      <dgm:prSet presAssocID="{B3ED1EC4-8906-4E97-8648-8B723E79FEF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B04B4516-C26B-4DD6-90FD-63F3FD660E14}" type="pres">
      <dgm:prSet presAssocID="{4C2237D5-8BE9-438E-AC72-FCC949EACEDE}" presName="hierRoot2" presStyleCnt="0"/>
      <dgm:spPr/>
    </dgm:pt>
    <dgm:pt modelId="{730EE271-3229-4702-B4BB-BD8B0D55C8EB}" type="pres">
      <dgm:prSet presAssocID="{4C2237D5-8BE9-438E-AC72-FCC949EACEDE}" presName="composite2" presStyleCnt="0"/>
      <dgm:spPr/>
    </dgm:pt>
    <dgm:pt modelId="{4DA5616C-0C11-4273-BFEC-9C58846D364A}" type="pres">
      <dgm:prSet presAssocID="{4C2237D5-8BE9-438E-AC72-FCC949EACEDE}" presName="background2" presStyleLbl="node2" presStyleIdx="0" presStyleCnt="1"/>
      <dgm:spPr>
        <a:solidFill>
          <a:srgbClr val="025B94"/>
        </a:solidFill>
      </dgm:spPr>
    </dgm:pt>
    <dgm:pt modelId="{CCEC548D-79A8-46A0-9B54-B999A49F894D}" type="pres">
      <dgm:prSet presAssocID="{4C2237D5-8BE9-438E-AC72-FCC949EACEDE}" presName="text2" presStyleLbl="fgAcc2" presStyleIdx="0" presStyleCnt="1" custScaleX="943487" custScaleY="218374" custLinFactNeighborX="3547" custLinFactNeighborY="44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C487D-58CC-4DBD-AB8E-ABD810A1340D}" type="pres">
      <dgm:prSet presAssocID="{4C2237D5-8BE9-438E-AC72-FCC949EACEDE}" presName="hierChild3" presStyleCnt="0"/>
      <dgm:spPr/>
    </dgm:pt>
  </dgm:ptLst>
  <dgm:cxnLst>
    <dgm:cxn modelId="{93F1760C-3B19-4F8F-9723-FB2D9C065E1F}" srcId="{10627948-48FE-491D-8C36-B41B4AA0C6EA}" destId="{4C2237D5-8BE9-438E-AC72-FCC949EACEDE}" srcOrd="0" destOrd="0" parTransId="{B3ED1EC4-8906-4E97-8648-8B723E79FEF4}" sibTransId="{E5D6759E-0DD0-446F-A45E-21939DC55AC4}"/>
    <dgm:cxn modelId="{35D85FAB-14DB-4DB6-99F0-E78F0AB4235E}" type="presOf" srcId="{B3ED1EC4-8906-4E97-8648-8B723E79FEF4}" destId="{30B8E917-111F-4471-9220-DC5F86CF547F}" srcOrd="0" destOrd="0" presId="urn:microsoft.com/office/officeart/2005/8/layout/hierarchy1"/>
    <dgm:cxn modelId="{3F7A0088-3CA9-41CC-B225-6B610A407E4C}" type="presOf" srcId="{10627948-48FE-491D-8C36-B41B4AA0C6EA}" destId="{0261D277-700F-4B03-AE19-F8A729A0FDC4}" srcOrd="0" destOrd="0" presId="urn:microsoft.com/office/officeart/2005/8/layout/hierarchy1"/>
    <dgm:cxn modelId="{B0DDC668-9EC4-498C-9406-447185DB9DC5}" type="presOf" srcId="{DF437E6D-40B8-405F-92CF-F7245F538DE2}" destId="{EA6590D2-AF26-4492-8D99-4421E00DCCE7}" srcOrd="0" destOrd="0" presId="urn:microsoft.com/office/officeart/2005/8/layout/hierarchy1"/>
    <dgm:cxn modelId="{ED49BFCB-6F96-4A47-8D41-FC2FE8D9F73C}" type="presOf" srcId="{4C2237D5-8BE9-438E-AC72-FCC949EACEDE}" destId="{CCEC548D-79A8-46A0-9B54-B999A49F894D}" srcOrd="0" destOrd="0" presId="urn:microsoft.com/office/officeart/2005/8/layout/hierarchy1"/>
    <dgm:cxn modelId="{5AA9FE85-1E41-402C-98F4-C238D79621B2}" srcId="{DF437E6D-40B8-405F-92CF-F7245F538DE2}" destId="{10627948-48FE-491D-8C36-B41B4AA0C6EA}" srcOrd="0" destOrd="0" parTransId="{9F727BAC-A066-4393-8A6E-361D1BF72AD6}" sibTransId="{CEC34590-B51E-431A-9560-3BB0FC555DC2}"/>
    <dgm:cxn modelId="{9E3B0492-6590-42E8-912F-D1FC65C3FAD0}" type="presParOf" srcId="{EA6590D2-AF26-4492-8D99-4421E00DCCE7}" destId="{E972FB25-D092-44C2-8120-3D345E726032}" srcOrd="0" destOrd="0" presId="urn:microsoft.com/office/officeart/2005/8/layout/hierarchy1"/>
    <dgm:cxn modelId="{F1757C99-031D-42B9-B401-2EB9F06732DB}" type="presParOf" srcId="{E972FB25-D092-44C2-8120-3D345E726032}" destId="{A5760854-E2B1-49E6-B46A-88B4F32BA121}" srcOrd="0" destOrd="0" presId="urn:microsoft.com/office/officeart/2005/8/layout/hierarchy1"/>
    <dgm:cxn modelId="{5062A8EA-503B-4C64-A75D-DD3CDE1424F3}" type="presParOf" srcId="{A5760854-E2B1-49E6-B46A-88B4F32BA121}" destId="{E0B9DF78-F1A5-43B3-86A9-68C455E14564}" srcOrd="0" destOrd="0" presId="urn:microsoft.com/office/officeart/2005/8/layout/hierarchy1"/>
    <dgm:cxn modelId="{9343A5AF-6C79-45EA-A71B-DC609C1E21B3}" type="presParOf" srcId="{A5760854-E2B1-49E6-B46A-88B4F32BA121}" destId="{0261D277-700F-4B03-AE19-F8A729A0FDC4}" srcOrd="1" destOrd="0" presId="urn:microsoft.com/office/officeart/2005/8/layout/hierarchy1"/>
    <dgm:cxn modelId="{2621565B-3E4A-4FB7-BA0D-E9AB2C0CF8D9}" type="presParOf" srcId="{E972FB25-D092-44C2-8120-3D345E726032}" destId="{05A80642-24F1-4687-910E-1BE4A2C2DB79}" srcOrd="1" destOrd="0" presId="urn:microsoft.com/office/officeart/2005/8/layout/hierarchy1"/>
    <dgm:cxn modelId="{00F1BE33-6EC4-4511-AE40-5BA1D136CC65}" type="presParOf" srcId="{05A80642-24F1-4687-910E-1BE4A2C2DB79}" destId="{30B8E917-111F-4471-9220-DC5F86CF547F}" srcOrd="0" destOrd="0" presId="urn:microsoft.com/office/officeart/2005/8/layout/hierarchy1"/>
    <dgm:cxn modelId="{EF7A23F8-29F3-4DE5-A797-B151F371567A}" type="presParOf" srcId="{05A80642-24F1-4687-910E-1BE4A2C2DB79}" destId="{B04B4516-C26B-4DD6-90FD-63F3FD660E14}" srcOrd="1" destOrd="0" presId="urn:microsoft.com/office/officeart/2005/8/layout/hierarchy1"/>
    <dgm:cxn modelId="{05E944D4-867B-4216-A3ED-620301FD9C8B}" type="presParOf" srcId="{B04B4516-C26B-4DD6-90FD-63F3FD660E14}" destId="{730EE271-3229-4702-B4BB-BD8B0D55C8EB}" srcOrd="0" destOrd="0" presId="urn:microsoft.com/office/officeart/2005/8/layout/hierarchy1"/>
    <dgm:cxn modelId="{7B074993-BBCC-40C8-8F9D-9BFFFCEB7CF2}" type="presParOf" srcId="{730EE271-3229-4702-B4BB-BD8B0D55C8EB}" destId="{4DA5616C-0C11-4273-BFEC-9C58846D364A}" srcOrd="0" destOrd="0" presId="urn:microsoft.com/office/officeart/2005/8/layout/hierarchy1"/>
    <dgm:cxn modelId="{019AAA03-9DC1-493D-AE73-E907AE3F61C3}" type="presParOf" srcId="{730EE271-3229-4702-B4BB-BD8B0D55C8EB}" destId="{CCEC548D-79A8-46A0-9B54-B999A49F894D}" srcOrd="1" destOrd="0" presId="urn:microsoft.com/office/officeart/2005/8/layout/hierarchy1"/>
    <dgm:cxn modelId="{70B45985-FCC4-4A31-AEA1-30D914876B4D}" type="presParOf" srcId="{B04B4516-C26B-4DD6-90FD-63F3FD660E14}" destId="{980C487D-58CC-4DBD-AB8E-ABD810A134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EC05A-4A85-4D97-BCFA-DD48F1B91F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08991-F805-4012-A11B-D6F1321B4616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900" dirty="0" smtClean="0">
              <a:solidFill>
                <a:schemeClr val="bg2">
                  <a:lumMod val="25000"/>
                </a:schemeClr>
              </a:solidFill>
            </a:rPr>
            <a:t>200-ые номера вариантов </a:t>
          </a:r>
          <a:endParaRPr lang="ru-RU" sz="1900" dirty="0">
            <a:solidFill>
              <a:schemeClr val="bg2">
                <a:lumMod val="25000"/>
              </a:schemeClr>
            </a:solidFill>
          </a:endParaRPr>
        </a:p>
      </dgm:t>
    </dgm:pt>
    <dgm:pt modelId="{36F87986-4779-47D3-9885-3622776C445C}" type="parTrans" cxnId="{6A7FE02D-6AB1-410D-808C-A00EF031067D}">
      <dgm:prSet/>
      <dgm:spPr/>
      <dgm:t>
        <a:bodyPr/>
        <a:lstStyle/>
        <a:p>
          <a:endParaRPr lang="ru-RU"/>
        </a:p>
      </dgm:t>
    </dgm:pt>
    <dgm:pt modelId="{B583139F-B818-4ED0-AC67-80DBCB8BD1CE}" type="sibTrans" cxnId="{6A7FE02D-6AB1-410D-808C-A00EF031067D}">
      <dgm:prSet/>
      <dgm:spPr/>
      <dgm:t>
        <a:bodyPr/>
        <a:lstStyle/>
        <a:p>
          <a:endParaRPr lang="ru-RU"/>
        </a:p>
      </dgm:t>
    </dgm:pt>
    <dgm:pt modelId="{057B7F47-DD55-4973-BCD1-DCA7A23E4D33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слепые, слабовидящие  и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 обучающиеся  (ЭМ могут быть переведены на шрифт Брайля (при необходимости)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BFD103F-A066-42C3-9CF6-363AB2E6B973}" type="parTrans" cxnId="{F0C55FDD-A0CE-425F-8EFD-79DB3F7E38DE}">
      <dgm:prSet/>
      <dgm:spPr/>
      <dgm:t>
        <a:bodyPr/>
        <a:lstStyle/>
        <a:p>
          <a:endParaRPr lang="ru-RU"/>
        </a:p>
      </dgm:t>
    </dgm:pt>
    <dgm:pt modelId="{333A6834-E7AE-4C6B-A22C-9B8D88F4C093}" type="sibTrans" cxnId="{F0C55FDD-A0CE-425F-8EFD-79DB3F7E38DE}">
      <dgm:prSet/>
      <dgm:spPr/>
      <dgm:t>
        <a:bodyPr/>
        <a:lstStyle/>
        <a:p>
          <a:endParaRPr lang="ru-RU"/>
        </a:p>
      </dgm:t>
    </dgm:pt>
    <dgm:pt modelId="{6D81FC69-BF27-42AD-BEAB-B4D78F67EBF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для участников ГВЭ без ОВЗ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949CC196-00E8-48C1-AFBF-8D7E6D0C83B7}" type="parTrans" cxnId="{9473D3DD-C917-4167-9129-AAF324412E0E}">
      <dgm:prSet/>
      <dgm:spPr/>
      <dgm:t>
        <a:bodyPr/>
        <a:lstStyle/>
        <a:p>
          <a:endParaRPr lang="ru-RU"/>
        </a:p>
      </dgm:t>
    </dgm:pt>
    <dgm:pt modelId="{646A5C51-C271-4CD4-BE0C-E72001D055FD}" type="sibTrans" cxnId="{9473D3DD-C917-4167-9129-AAF324412E0E}">
      <dgm:prSet/>
      <dgm:spPr/>
      <dgm:t>
        <a:bodyPr/>
        <a:lstStyle/>
        <a:p>
          <a:endParaRPr lang="ru-RU"/>
        </a:p>
      </dgm:t>
    </dgm:pt>
    <dgm:pt modelId="{1D567C90-F8D4-4928-BE44-5BEF6E219E69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900" dirty="0" smtClean="0">
              <a:solidFill>
                <a:schemeClr val="bg2">
                  <a:lumMod val="25000"/>
                </a:schemeClr>
              </a:solidFill>
            </a:rPr>
            <a:t>100-ые номера вариантов</a:t>
          </a:r>
          <a:endParaRPr lang="ru-RU" sz="1900" dirty="0">
            <a:solidFill>
              <a:schemeClr val="bg2">
                <a:lumMod val="25000"/>
              </a:schemeClr>
            </a:solidFill>
          </a:endParaRPr>
        </a:p>
      </dgm:t>
    </dgm:pt>
    <dgm:pt modelId="{4E0F0028-0B85-41E6-B4EA-1184E2AA0A26}" type="sibTrans" cxnId="{F195B985-2A85-4BA7-AACE-183EC7E89E31}">
      <dgm:prSet/>
      <dgm:spPr/>
      <dgm:t>
        <a:bodyPr/>
        <a:lstStyle/>
        <a:p>
          <a:endParaRPr lang="ru-RU"/>
        </a:p>
      </dgm:t>
    </dgm:pt>
    <dgm:pt modelId="{F6EFEBC8-1EBF-45AB-AFFE-D88064924178}" type="parTrans" cxnId="{F195B985-2A85-4BA7-AACE-183EC7E89E31}">
      <dgm:prSet/>
      <dgm:spPr/>
      <dgm:t>
        <a:bodyPr/>
        <a:lstStyle/>
        <a:p>
          <a:endParaRPr lang="ru-RU"/>
        </a:p>
      </dgm:t>
    </dgm:pt>
    <dgm:pt modelId="{6A1A0EF3-4C75-46F0-9C3D-646D8C2E04D6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участников с нарушениями опорно-двигательного аппарата;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A3953028-29A3-43ED-A58E-FDD37A8E78E9}" type="parTrans" cxnId="{F5AC650D-8563-43AE-9AEE-D2F9F5505D59}">
      <dgm:prSet/>
      <dgm:spPr/>
      <dgm:t>
        <a:bodyPr/>
        <a:lstStyle/>
        <a:p>
          <a:endParaRPr lang="ru-RU"/>
        </a:p>
      </dgm:t>
    </dgm:pt>
    <dgm:pt modelId="{F6425F34-3A1F-4C44-B584-7D26390E5669}" type="sibTrans" cxnId="{F5AC650D-8563-43AE-9AEE-D2F9F5505D59}">
      <dgm:prSet/>
      <dgm:spPr/>
      <dgm:t>
        <a:bodyPr/>
        <a:lstStyle/>
        <a:p>
          <a:endParaRPr lang="ru-RU"/>
        </a:p>
      </dgm:t>
    </dgm:pt>
    <dgm:pt modelId="{CC162058-8416-44F7-804B-3A1B9C5D7C12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для глухих, слабослышащих, позднооглохших,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кохлеарно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 имплантированных экзаменуемых;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86D6D12F-A933-4925-B604-0187B421C97C}" type="parTrans" cxnId="{A73067B7-1F18-4B90-9713-9B084D5ADD34}">
      <dgm:prSet/>
      <dgm:spPr/>
      <dgm:t>
        <a:bodyPr/>
        <a:lstStyle/>
        <a:p>
          <a:endParaRPr lang="ru-RU"/>
        </a:p>
      </dgm:t>
    </dgm:pt>
    <dgm:pt modelId="{DD7DA875-5B46-4494-98C5-75D6026368C4}" type="sibTrans" cxnId="{A73067B7-1F18-4B90-9713-9B084D5ADD34}">
      <dgm:prSet/>
      <dgm:spPr/>
      <dgm:t>
        <a:bodyPr/>
        <a:lstStyle/>
        <a:p>
          <a:endParaRPr lang="ru-RU"/>
        </a:p>
      </dgm:t>
    </dgm:pt>
    <dgm:pt modelId="{F69C7783-F526-4A64-8FCA-B920B21A2E4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157228FC-641F-425E-8C9E-A16AD41C7B9E}" type="parTrans" cxnId="{48EF2B9E-589F-4E58-B2D1-D50AA4EC1A28}">
      <dgm:prSet/>
      <dgm:spPr/>
      <dgm:t>
        <a:bodyPr/>
        <a:lstStyle/>
        <a:p>
          <a:endParaRPr lang="ru-RU"/>
        </a:p>
      </dgm:t>
    </dgm:pt>
    <dgm:pt modelId="{F7C333B2-7353-4430-9716-B31BE2CAD69D}" type="sibTrans" cxnId="{48EF2B9E-589F-4E58-B2D1-D50AA4EC1A28}">
      <dgm:prSet/>
      <dgm:spPr/>
      <dgm:t>
        <a:bodyPr/>
        <a:lstStyle/>
        <a:p>
          <a:endParaRPr lang="ru-RU"/>
        </a:p>
      </dgm:t>
    </dgm:pt>
    <dgm:pt modelId="{49AAD4C9-4EFC-4BF0-B0A7-EC1C3F11F20A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для участников с расстройствами аутистического спектра;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10D25BB1-7211-4E8A-BBA9-1270FFA47FBB}" type="parTrans" cxnId="{CDB4B926-22D8-4071-A820-AF1158EB6FE6}">
      <dgm:prSet/>
      <dgm:spPr/>
      <dgm:t>
        <a:bodyPr/>
        <a:lstStyle/>
        <a:p>
          <a:endParaRPr lang="ru-RU"/>
        </a:p>
      </dgm:t>
    </dgm:pt>
    <dgm:pt modelId="{2BFDB5B9-CF78-4185-AEBB-6202380A9551}" type="sibTrans" cxnId="{CDB4B926-22D8-4071-A820-AF1158EB6FE6}">
      <dgm:prSet/>
      <dgm:spPr/>
      <dgm:t>
        <a:bodyPr/>
        <a:lstStyle/>
        <a:p>
          <a:endParaRPr lang="ru-RU"/>
        </a:p>
      </dgm:t>
    </dgm:pt>
    <dgm:pt modelId="{C9DB132B-3767-4348-82FB-BC6DD629F5F2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AA2CCDE6-6B94-4C2D-9DAB-90C31906AF55}" type="parTrans" cxnId="{CCA7672E-CF80-477A-8CC8-F0416892D227}">
      <dgm:prSet/>
      <dgm:spPr/>
      <dgm:t>
        <a:bodyPr/>
        <a:lstStyle/>
        <a:p>
          <a:endParaRPr lang="ru-RU"/>
        </a:p>
      </dgm:t>
    </dgm:pt>
    <dgm:pt modelId="{4C80BAE0-2A60-42A3-83B0-45D20B58D7F4}" type="sibTrans" cxnId="{CCA7672E-CF80-477A-8CC8-F0416892D227}">
      <dgm:prSet/>
      <dgm:spPr/>
      <dgm:t>
        <a:bodyPr/>
        <a:lstStyle/>
        <a:p>
          <a:endParaRPr lang="ru-RU"/>
        </a:p>
      </dgm:t>
    </dgm:pt>
    <dgm:pt modelId="{1149EAF7-3ACD-4810-B794-36AF90354B48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smtClean="0">
              <a:solidFill>
                <a:schemeClr val="bg2">
                  <a:lumMod val="25000"/>
                </a:schemeClr>
              </a:solidFill>
            </a:rPr>
            <a:t>для иных категорий участников с ОВЗ, обучающихся по адаптированным основным образовательным программам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82DFAA8D-FBC0-4C28-A928-63429B26C066}" type="parTrans" cxnId="{F4AC8EDB-1640-4728-9A46-4B8F291DF147}">
      <dgm:prSet/>
      <dgm:spPr/>
      <dgm:t>
        <a:bodyPr/>
        <a:lstStyle/>
        <a:p>
          <a:endParaRPr lang="ru-RU"/>
        </a:p>
      </dgm:t>
    </dgm:pt>
    <dgm:pt modelId="{50D7A5D0-70DA-4AAF-892D-96746FF3BB1B}" type="sibTrans" cxnId="{F4AC8EDB-1640-4728-9A46-4B8F291DF147}">
      <dgm:prSet/>
      <dgm:spPr/>
      <dgm:t>
        <a:bodyPr/>
        <a:lstStyle/>
        <a:p>
          <a:endParaRPr lang="ru-RU"/>
        </a:p>
      </dgm:t>
    </dgm:pt>
    <dgm:pt modelId="{AF92E4E2-6DFD-4FEF-9D5E-7F6988A091E6}" type="pres">
      <dgm:prSet presAssocID="{7C1EC05A-4A85-4D97-BCFA-DD48F1B91F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E7E8-A394-47AF-BE97-DEEB6739591D}" type="pres">
      <dgm:prSet presAssocID="{1D567C90-F8D4-4928-BE44-5BEF6E219E69}" presName="composite" presStyleCnt="0"/>
      <dgm:spPr/>
    </dgm:pt>
    <dgm:pt modelId="{BCAF4DB3-D04F-4AAA-8FF1-117DC3232003}" type="pres">
      <dgm:prSet presAssocID="{1D567C90-F8D4-4928-BE44-5BEF6E219E69}" presName="parTx" presStyleLbl="alignNode1" presStyleIdx="0" presStyleCnt="2" custScaleX="118165" custScaleY="106084" custLinFactNeighborX="-1" custLinFactNeighborY="-77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5B8F-8141-47AE-91D3-6087DFD35412}" type="pres">
      <dgm:prSet presAssocID="{1D567C90-F8D4-4928-BE44-5BEF6E219E69}" presName="desTx" presStyleLbl="alignAccFollowNode1" presStyleIdx="0" presStyleCnt="2" custScaleX="117750" custScaleY="10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D678-6078-4996-8349-3FB98AEC5FCB}" type="pres">
      <dgm:prSet presAssocID="{4E0F0028-0B85-41E6-B4EA-1184E2AA0A26}" presName="space" presStyleCnt="0"/>
      <dgm:spPr/>
    </dgm:pt>
    <dgm:pt modelId="{AE169C5D-8DD5-480E-996D-319D00C4CFB4}" type="pres">
      <dgm:prSet presAssocID="{A2508991-F805-4012-A11B-D6F1321B4616}" presName="composite" presStyleCnt="0"/>
      <dgm:spPr/>
    </dgm:pt>
    <dgm:pt modelId="{DB5E53B5-BBE2-4AF8-B6D9-0475B7031C88}" type="pres">
      <dgm:prSet presAssocID="{A2508991-F805-4012-A11B-D6F1321B4616}" presName="parTx" presStyleLbl="alignNode1" presStyleIdx="1" presStyleCnt="2" custScaleX="103785" custLinFactNeighborX="-1943" custLinFactNeighborY="-6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4A28-7267-4FE3-9656-76830CA9964C}" type="pres">
      <dgm:prSet presAssocID="{A2508991-F805-4012-A11B-D6F1321B4616}" presName="desTx" presStyleLbl="alignAccFollowNode1" presStyleIdx="1" presStyleCnt="2" custScaleX="103750" custScaleY="9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C650D-8563-43AE-9AEE-D2F9F5505D59}" srcId="{1D567C90-F8D4-4928-BE44-5BEF6E219E69}" destId="{6A1A0EF3-4C75-46F0-9C3D-646D8C2E04D6}" srcOrd="2" destOrd="0" parTransId="{A3953028-29A3-43ED-A58E-FDD37A8E78E9}" sibTransId="{F6425F34-3A1F-4C44-B584-7D26390E5669}"/>
    <dgm:cxn modelId="{F4AC8EDB-1640-4728-9A46-4B8F291DF147}" srcId="{1D567C90-F8D4-4928-BE44-5BEF6E219E69}" destId="{1149EAF7-3ACD-4810-B794-36AF90354B48}" srcOrd="4" destOrd="0" parTransId="{82DFAA8D-FBC0-4C28-A928-63429B26C066}" sibTransId="{50D7A5D0-70DA-4AAF-892D-96746FF3BB1B}"/>
    <dgm:cxn modelId="{D079F0D0-EFE7-44F7-B968-8D1BD071DC36}" type="presOf" srcId="{7C1EC05A-4A85-4D97-BCFA-DD48F1B91F09}" destId="{AF92E4E2-6DFD-4FEF-9D5E-7F6988A091E6}" srcOrd="0" destOrd="0" presId="urn:microsoft.com/office/officeart/2005/8/layout/hList1"/>
    <dgm:cxn modelId="{AA141807-84BA-47C0-A48E-C726D9904EBF}" type="presOf" srcId="{A2508991-F805-4012-A11B-D6F1321B4616}" destId="{DB5E53B5-BBE2-4AF8-B6D9-0475B7031C88}" srcOrd="0" destOrd="0" presId="urn:microsoft.com/office/officeart/2005/8/layout/hList1"/>
    <dgm:cxn modelId="{358F5EB9-5818-40EA-BFB0-AF7D23F74E9B}" type="presOf" srcId="{057B7F47-DD55-4973-BCD1-DCA7A23E4D33}" destId="{67194A28-7267-4FE3-9656-76830CA9964C}" srcOrd="0" destOrd="0" presId="urn:microsoft.com/office/officeart/2005/8/layout/hList1"/>
    <dgm:cxn modelId="{7AAC60EF-2203-4BAE-8AAD-D8222E97203C}" type="presOf" srcId="{CC162058-8416-44F7-804B-3A1B9C5D7C12}" destId="{44835B8F-8141-47AE-91D3-6087DFD35412}" srcOrd="0" destOrd="1" presId="urn:microsoft.com/office/officeart/2005/8/layout/hList1"/>
    <dgm:cxn modelId="{F0C55FDD-A0CE-425F-8EFD-79DB3F7E38DE}" srcId="{A2508991-F805-4012-A11B-D6F1321B4616}" destId="{057B7F47-DD55-4973-BCD1-DCA7A23E4D33}" srcOrd="0" destOrd="0" parTransId="{DBFD103F-A066-42C3-9CF6-363AB2E6B973}" sibTransId="{333A6834-E7AE-4C6B-A22C-9B8D88F4C093}"/>
    <dgm:cxn modelId="{B9E96CB4-B392-433A-A3C0-412BBA6B3F1E}" type="presOf" srcId="{1149EAF7-3ACD-4810-B794-36AF90354B48}" destId="{44835B8F-8141-47AE-91D3-6087DFD35412}" srcOrd="0" destOrd="4" presId="urn:microsoft.com/office/officeart/2005/8/layout/hList1"/>
    <dgm:cxn modelId="{BE64566C-50B4-4A69-ACE1-3BA1D17DCF68}" type="presOf" srcId="{F69C7783-F526-4A64-8FCA-B920B21A2E41}" destId="{44835B8F-8141-47AE-91D3-6087DFD35412}" srcOrd="0" destOrd="6" presId="urn:microsoft.com/office/officeart/2005/8/layout/hList1"/>
    <dgm:cxn modelId="{9473D3DD-C917-4167-9129-AAF324412E0E}" srcId="{1D567C90-F8D4-4928-BE44-5BEF6E219E69}" destId="{6D81FC69-BF27-42AD-BEAB-B4D78F67EBF1}" srcOrd="0" destOrd="0" parTransId="{949CC196-00E8-48C1-AFBF-8D7E6D0C83B7}" sibTransId="{646A5C51-C271-4CD4-BE0C-E72001D055FD}"/>
    <dgm:cxn modelId="{F195B985-2A85-4BA7-AACE-183EC7E89E31}" srcId="{7C1EC05A-4A85-4D97-BCFA-DD48F1B91F09}" destId="{1D567C90-F8D4-4928-BE44-5BEF6E219E69}" srcOrd="0" destOrd="0" parTransId="{F6EFEBC8-1EBF-45AB-AFFE-D88064924178}" sibTransId="{4E0F0028-0B85-41E6-B4EA-1184E2AA0A26}"/>
    <dgm:cxn modelId="{48EF2B9E-589F-4E58-B2D1-D50AA4EC1A28}" srcId="{1D567C90-F8D4-4928-BE44-5BEF6E219E69}" destId="{F69C7783-F526-4A64-8FCA-B920B21A2E41}" srcOrd="6" destOrd="0" parTransId="{157228FC-641F-425E-8C9E-A16AD41C7B9E}" sibTransId="{F7C333B2-7353-4430-9716-B31BE2CAD69D}"/>
    <dgm:cxn modelId="{DF743DB0-518B-40C1-9927-99FE958DF297}" type="presOf" srcId="{6D81FC69-BF27-42AD-BEAB-B4D78F67EBF1}" destId="{44835B8F-8141-47AE-91D3-6087DFD35412}" srcOrd="0" destOrd="0" presId="urn:microsoft.com/office/officeart/2005/8/layout/hList1"/>
    <dgm:cxn modelId="{6A7FE02D-6AB1-410D-808C-A00EF031067D}" srcId="{7C1EC05A-4A85-4D97-BCFA-DD48F1B91F09}" destId="{A2508991-F805-4012-A11B-D6F1321B4616}" srcOrd="1" destOrd="0" parTransId="{36F87986-4779-47D3-9885-3622776C445C}" sibTransId="{B583139F-B818-4ED0-AC67-80DBCB8BD1CE}"/>
    <dgm:cxn modelId="{77C28730-BC11-45B9-9FEF-9F3251FF9BF0}" type="presOf" srcId="{1D567C90-F8D4-4928-BE44-5BEF6E219E69}" destId="{BCAF4DB3-D04F-4AAA-8FF1-117DC3232003}" srcOrd="0" destOrd="0" presId="urn:microsoft.com/office/officeart/2005/8/layout/hList1"/>
    <dgm:cxn modelId="{63C7BB3C-A8C0-4350-8D61-30D2A1D2AEA8}" type="presOf" srcId="{6A1A0EF3-4C75-46F0-9C3D-646D8C2E04D6}" destId="{44835B8F-8141-47AE-91D3-6087DFD35412}" srcOrd="0" destOrd="2" presId="urn:microsoft.com/office/officeart/2005/8/layout/hList1"/>
    <dgm:cxn modelId="{84B810D7-EA19-4DF9-BF20-8EC58D471A38}" type="presOf" srcId="{C9DB132B-3767-4348-82FB-BC6DD629F5F2}" destId="{44835B8F-8141-47AE-91D3-6087DFD35412}" srcOrd="0" destOrd="5" presId="urn:microsoft.com/office/officeart/2005/8/layout/hList1"/>
    <dgm:cxn modelId="{94B6C9A2-1EC2-401C-B67A-551405B2B6FC}" type="presOf" srcId="{49AAD4C9-4EFC-4BF0-B0A7-EC1C3F11F20A}" destId="{44835B8F-8141-47AE-91D3-6087DFD35412}" srcOrd="0" destOrd="3" presId="urn:microsoft.com/office/officeart/2005/8/layout/hList1"/>
    <dgm:cxn modelId="{A73067B7-1F18-4B90-9713-9B084D5ADD34}" srcId="{1D567C90-F8D4-4928-BE44-5BEF6E219E69}" destId="{CC162058-8416-44F7-804B-3A1B9C5D7C12}" srcOrd="1" destOrd="0" parTransId="{86D6D12F-A933-4925-B604-0187B421C97C}" sibTransId="{DD7DA875-5B46-4494-98C5-75D6026368C4}"/>
    <dgm:cxn modelId="{CCA7672E-CF80-477A-8CC8-F0416892D227}" srcId="{1D567C90-F8D4-4928-BE44-5BEF6E219E69}" destId="{C9DB132B-3767-4348-82FB-BC6DD629F5F2}" srcOrd="5" destOrd="0" parTransId="{AA2CCDE6-6B94-4C2D-9DAB-90C31906AF55}" sibTransId="{4C80BAE0-2A60-42A3-83B0-45D20B58D7F4}"/>
    <dgm:cxn modelId="{CDB4B926-22D8-4071-A820-AF1158EB6FE6}" srcId="{1D567C90-F8D4-4928-BE44-5BEF6E219E69}" destId="{49AAD4C9-4EFC-4BF0-B0A7-EC1C3F11F20A}" srcOrd="3" destOrd="0" parTransId="{10D25BB1-7211-4E8A-BBA9-1270FFA47FBB}" sibTransId="{2BFDB5B9-CF78-4185-AEBB-6202380A9551}"/>
    <dgm:cxn modelId="{E68E24C3-231A-4601-B7D3-C6830A7AF81D}" type="presParOf" srcId="{AF92E4E2-6DFD-4FEF-9D5E-7F6988A091E6}" destId="{BAAFE7E8-A394-47AF-BE97-DEEB6739591D}" srcOrd="0" destOrd="0" presId="urn:microsoft.com/office/officeart/2005/8/layout/hList1"/>
    <dgm:cxn modelId="{470CB5F1-07F1-4E5C-94DF-43AF92BC695E}" type="presParOf" srcId="{BAAFE7E8-A394-47AF-BE97-DEEB6739591D}" destId="{BCAF4DB3-D04F-4AAA-8FF1-117DC3232003}" srcOrd="0" destOrd="0" presId="urn:microsoft.com/office/officeart/2005/8/layout/hList1"/>
    <dgm:cxn modelId="{8ADBC9B0-E1DA-4DE0-9915-525484ED3BBC}" type="presParOf" srcId="{BAAFE7E8-A394-47AF-BE97-DEEB6739591D}" destId="{44835B8F-8141-47AE-91D3-6087DFD35412}" srcOrd="1" destOrd="0" presId="urn:microsoft.com/office/officeart/2005/8/layout/hList1"/>
    <dgm:cxn modelId="{0C79432A-36FA-4345-8E25-E35C783D3098}" type="presParOf" srcId="{AF92E4E2-6DFD-4FEF-9D5E-7F6988A091E6}" destId="{2A5AD678-6078-4996-8349-3FB98AEC5FCB}" srcOrd="1" destOrd="0" presId="urn:microsoft.com/office/officeart/2005/8/layout/hList1"/>
    <dgm:cxn modelId="{1568CAF0-D57C-491F-BC8A-2CD68DE57C72}" type="presParOf" srcId="{AF92E4E2-6DFD-4FEF-9D5E-7F6988A091E6}" destId="{AE169C5D-8DD5-480E-996D-319D00C4CFB4}" srcOrd="2" destOrd="0" presId="urn:microsoft.com/office/officeart/2005/8/layout/hList1"/>
    <dgm:cxn modelId="{E86B0D41-CA40-4372-997E-E5094BA498D6}" type="presParOf" srcId="{AE169C5D-8DD5-480E-996D-319D00C4CFB4}" destId="{DB5E53B5-BBE2-4AF8-B6D9-0475B7031C88}" srcOrd="0" destOrd="0" presId="urn:microsoft.com/office/officeart/2005/8/layout/hList1"/>
    <dgm:cxn modelId="{80404229-D409-4B25-BA67-19F2AF14A133}" type="presParOf" srcId="{AE169C5D-8DD5-480E-996D-319D00C4CFB4}" destId="{67194A28-7267-4FE3-9656-76830CA996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F4DB3-D04F-4AAA-8FF1-117DC3232003}">
      <dsp:nvSpPr>
        <dsp:cNvPr id="0" name=""/>
        <dsp:cNvSpPr/>
      </dsp:nvSpPr>
      <dsp:spPr>
        <a:xfrm>
          <a:off x="1316" y="0"/>
          <a:ext cx="190466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100-ые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1316" y="0"/>
        <a:ext cx="1904660" cy="682026"/>
      </dsp:txXfrm>
    </dsp:sp>
    <dsp:sp modelId="{44835B8F-8141-47AE-91D3-6087DFD35412}">
      <dsp:nvSpPr>
        <dsp:cNvPr id="0" name=""/>
        <dsp:cNvSpPr/>
      </dsp:nvSpPr>
      <dsp:spPr>
        <a:xfrm>
          <a:off x="2669" y="700172"/>
          <a:ext cx="1904660" cy="2312401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участники ГВЭ без ОВЗ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обучающиеся с нарушениями опорно-двигательного аппарата, 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иные категории участников ГВЭ (диабет, онкология, астма, порок сердца,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энурез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, язва и т.д.)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69" y="700172"/>
        <a:ext cx="1904660" cy="2312401"/>
      </dsp:txXfrm>
    </dsp:sp>
    <dsp:sp modelId="{F34DBF4C-4A6B-4F6C-8620-4010E61EEBF8}">
      <dsp:nvSpPr>
        <dsp:cNvPr id="0" name=""/>
        <dsp:cNvSpPr/>
      </dsp:nvSpPr>
      <dsp:spPr>
        <a:xfrm>
          <a:off x="2173722" y="18305"/>
          <a:ext cx="1908298" cy="761864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200-ые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173722" y="18305"/>
        <a:ext cx="1908298" cy="761864"/>
      </dsp:txXfrm>
    </dsp:sp>
    <dsp:sp modelId="{AA38B360-D092-40FF-9231-8A600C5E891F}">
      <dsp:nvSpPr>
        <dsp:cNvPr id="0" name=""/>
        <dsp:cNvSpPr/>
      </dsp:nvSpPr>
      <dsp:spPr>
        <a:xfrm>
          <a:off x="2173722" y="740113"/>
          <a:ext cx="1908298" cy="2286033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слепые, слабовидящие и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 обучающиеся (ЭМ могу быть переведены на шрифт Брайля (при необходимости)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73722" y="740113"/>
        <a:ext cx="1908298" cy="2286033"/>
      </dsp:txXfrm>
    </dsp:sp>
    <dsp:sp modelId="{DB5E53B5-BBE2-4AF8-B6D9-0475B7031C88}">
      <dsp:nvSpPr>
        <dsp:cNvPr id="0" name=""/>
        <dsp:cNvSpPr/>
      </dsp:nvSpPr>
      <dsp:spPr>
        <a:xfrm>
          <a:off x="4355231" y="0"/>
          <a:ext cx="190466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300-ые номера вариантов 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4355231" y="0"/>
        <a:ext cx="1904660" cy="682026"/>
      </dsp:txXfrm>
    </dsp:sp>
    <dsp:sp modelId="{67194A28-7267-4FE3-9656-76830CA9964C}">
      <dsp:nvSpPr>
        <dsp:cNvPr id="0" name=""/>
        <dsp:cNvSpPr/>
      </dsp:nvSpPr>
      <dsp:spPr>
        <a:xfrm>
          <a:off x="4348413" y="644029"/>
          <a:ext cx="1904660" cy="2387624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глухие, слабослышащие, позднооглохшие, кохлеарно имплантируемые обучающиеся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48413" y="644029"/>
        <a:ext cx="1904660" cy="2387624"/>
      </dsp:txXfrm>
    </dsp:sp>
    <dsp:sp modelId="{9D435605-50ED-4AB5-90AE-E33A57D51045}">
      <dsp:nvSpPr>
        <dsp:cNvPr id="0" name=""/>
        <dsp:cNvSpPr/>
      </dsp:nvSpPr>
      <dsp:spPr>
        <a:xfrm>
          <a:off x="6519465" y="38196"/>
          <a:ext cx="190280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400-ые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6519465" y="38196"/>
        <a:ext cx="1902800" cy="682026"/>
      </dsp:txXfrm>
    </dsp:sp>
    <dsp:sp modelId="{9F9B7AB3-CC1C-46F0-AFA7-A8DEC97A1DD4}">
      <dsp:nvSpPr>
        <dsp:cNvPr id="0" name=""/>
        <dsp:cNvSpPr/>
      </dsp:nvSpPr>
      <dsp:spPr>
        <a:xfrm>
          <a:off x="6519465" y="720222"/>
          <a:ext cx="1902800" cy="2286033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обучающиеся с расстройствами аутистического спектра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519465" y="720222"/>
        <a:ext cx="1902800" cy="2286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8B05BE-15CF-4E19-8417-80BF512D00D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74807-8425-4C96-A38B-383A7291B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670AC9-7B79-4FE6-95A9-5D57BB1FC38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7FDAA7-F7D2-43DF-B111-B362600D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11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97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8063" y="1347788"/>
            <a:ext cx="4848225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6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59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3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7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5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46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97B2-173B-4611-80E7-B2E86C03B683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3B64-5889-455D-85F1-CF6E5DB3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6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DE2E-9E80-4937-93EE-436DEF9770E1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4D2A-1B9F-40A2-BB70-4677C2656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A3EE-9E31-4526-90A0-E997381BFD53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8A07-7304-4B54-8DA1-96DF65256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67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D6B1-9BD9-47C7-8E5C-7C550C71F6C2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1464-63DD-4907-BDE2-C60FC1B95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7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6BBC-70D6-455C-8E3F-E3DEA9F59A62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3A17-45CC-47A2-B0A1-1DB1B2361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46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3E19-1C25-488E-9F84-FEA91E2ED555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CE56-CEDB-4CCF-9F4E-1DD583AE4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8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BFB-953C-4B1A-807E-414ECDCB4FFF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180E-E215-4E75-A2C9-0508DCFED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3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CB9-AB38-4AE2-9958-C55E1357FBD6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548F-BD88-4F62-8871-72D3C91D4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6D59-93C2-4819-B14E-2DF6F5721087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6307-28E4-4896-8835-31D3289A6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184-AEFF-4557-B22A-29BDC2CA10EC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E486-BD3F-4D82-84A1-7B8E093AB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5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396B-FAB2-4C8F-B85C-1D3F5DE45C4C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778C-05FC-48ED-B18B-F40426C49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04FCE-0E2E-4CE9-8947-9822F6718316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AFF4E8-EA15-4C78-BBA6-14B0117432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323850" y="1628775"/>
            <a:ext cx="8424863" cy="2443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ОРГАНИЗАЦИЯ ПРОВЕДЕНИЯ</a:t>
            </a:r>
          </a:p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ГОСУДАРСТВЕННОЙ (ИТОГОВОЙ) АТТЕСТАЦИИ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в форме государственного выпускного экзамена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в 11 классе</a:t>
            </a:r>
            <a:endParaRPr lang="ru-RU" sz="3600" b="1" kern="10" dirty="0">
              <a:solidFill>
                <a:srgbClr val="00620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4" y="1400166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Черновики со штампом ОО-ППЭ и конверты для их упаковки после экзамена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400166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236295" y="1400165"/>
            <a:ext cx="1719075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2 на участника/1 на ауд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834" y="3390657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в аудитории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3390657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236295" y="3388865"/>
            <a:ext cx="1719074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2834" y="414682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учета времени отсутствия участников ГИА в аудитории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4146825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36296" y="4146825"/>
            <a:ext cx="1719072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2834" y="4869609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выдачи и возврата экзаменационных материалов по аудиториям ППЭ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ППЭ-14-02-ГВЭ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869609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36295" y="4869609"/>
            <a:ext cx="1719072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2834" y="5592393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проведения ГВЭ в ППЭ (</a:t>
            </a:r>
            <a:r>
              <a:rPr lang="ru-RU" sz="1500" b="1">
                <a:solidFill>
                  <a:srgbClr val="C00000"/>
                </a:solidFill>
                <a:latin typeface="Cambria" panose="02040503050406030204" pitchFamily="18" charset="0"/>
              </a:rPr>
              <a:t>ППЭ-13-01-ГВЭ</a:t>
            </a:r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5592393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36296" y="5592393"/>
            <a:ext cx="1719072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4161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155" y="2278819"/>
            <a:ext cx="1030089" cy="10404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0944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4348" y="1714488"/>
            <a:ext cx="6533466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Контроль изменения состава работников в день экзамена (</a:t>
            </a:r>
            <a:r>
              <a:rPr lang="ru-RU" sz="1500" b="1">
                <a:solidFill>
                  <a:srgbClr val="FF0000"/>
                </a:solidFill>
                <a:latin typeface="Cambria" panose="02040503050406030204" pitchFamily="18" charset="0"/>
              </a:rPr>
              <a:t>ППЭ-19</a:t>
            </a:r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4353" y="171448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47816" y="171448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2428868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Отчет члена Государственной экзаменационной комиссии в ППЭ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351" y="242886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47814" y="242886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3143248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Бланк апелляции о нарушении установленного порядка проведения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ГИА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349" y="314324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7812" y="314324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3857628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рассмотрения апелляции о нарушении установленного порядка проведения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ГИА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4349" y="385762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7812" y="385762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4572008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 удалении участника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4349" y="457200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0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47812" y="457200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5286388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 досрочном завершении экзамена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4349" y="528638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47812" y="528638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14348" y="6000768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 идентификации личности участника ГИА (</a:t>
            </a:r>
            <a:r>
              <a:rPr lang="ru-RU" sz="1500" b="1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4349" y="600076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47812" y="600076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4349" y="12643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118" y="792353"/>
            <a:ext cx="1030089" cy="10404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54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2733" y="1748838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 </a:t>
            </a:r>
            <a:r>
              <a:rPr lang="ru-RU" sz="15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недопуске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участника в ППЭ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32733" y="1748838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06197" y="1748838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99533" y="1227586"/>
            <a:ext cx="6192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сборника форм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3629" y="2564904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Сопроводительный лист к экзаменационным материалам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3629" y="2558554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6196" y="2571255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в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необходимом кол-ве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7901" y="3359391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общественного наблюдения о проведении ГИА в ППЭ  (</a:t>
            </a:r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ППЭ-18МАШ-СПб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7901" y="3353041"/>
            <a:ext cx="540000" cy="54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0468" y="3365742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в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необходимом кол-ве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10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11264"/>
            <a:ext cx="8229600" cy="491813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СОПРОВОДИТЕЛЬНЫЕ ЛИСТЫ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78" t="20644" r="56547" b="21232"/>
          <a:stretch/>
        </p:blipFill>
        <p:spPr bwMode="auto">
          <a:xfrm>
            <a:off x="3779912" y="1954341"/>
            <a:ext cx="4536504" cy="458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07041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7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4482" y="2000957"/>
            <a:ext cx="4176464" cy="199512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Получить от районного координатора информацию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количестве обучающихся с ОВЗ, детей-инвалидов и инвалидов в ППЭ </a:t>
            </a: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необходимости организации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особых условий для прохождения ГИА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299" y="919344"/>
            <a:ext cx="848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аудиторий ППЭ для участников с ОВЗ, инвалидов, детей-инвалидов: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414" y="4178061"/>
            <a:ext cx="327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2642"/>
                </a:solidFill>
                <a:ea typeface="Cambria" panose="02040503050406030204" pitchFamily="18" charset="0"/>
              </a:rPr>
              <a:t>Не позднее двух рабочих дней </a:t>
            </a:r>
          </a:p>
          <a:p>
            <a:pPr algn="ctr"/>
            <a:r>
              <a:rPr lang="ru-RU" sz="1500" dirty="0">
                <a:solidFill>
                  <a:srgbClr val="002642"/>
                </a:solidFill>
                <a:ea typeface="Cambria" panose="02040503050406030204" pitchFamily="18" charset="0"/>
              </a:rPr>
              <a:t>до экзамена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687005">
            <a:off x="3885486" y="4312857"/>
            <a:ext cx="1134275" cy="285569"/>
          </a:xfrm>
          <a:prstGeom prst="rightArrow">
            <a:avLst>
              <a:gd name="adj1" fmla="val 31526"/>
              <a:gd name="adj2" fmla="val 754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107422" y="3588854"/>
            <a:ext cx="3705367" cy="270339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учесть особые условия;</a:t>
            </a:r>
          </a:p>
          <a:p>
            <a:pPr marL="214313" indent="-214313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подготовить места для ассистентов;</a:t>
            </a:r>
          </a:p>
          <a:p>
            <a:pPr marL="214313" indent="-214313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глухих и слабослышащих участников  на каждый рабочий стол положить текст инструкции, зачитываемый перед началом экзамена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4220" y="3503973"/>
            <a:ext cx="1307573" cy="1018082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932181" y="2637389"/>
            <a:ext cx="650433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948443" y="3799927"/>
            <a:ext cx="634172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5599" y="2304936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Сочинение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6907" y="2806086"/>
            <a:ext cx="1521809" cy="239807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424830" y="3849456"/>
            <a:ext cx="650433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74290" y="3553501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Диктант (только для обучающихся с расстройствами аутистического спектра)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23528" y="1198550"/>
            <a:ext cx="8820472" cy="553561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ГВЭ 11. РУССКИЙ ЯЗЫК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.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Выбор формы при подаче заявления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4290" y="4802067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Устная форма</a:t>
            </a:r>
          </a:p>
          <a:p>
            <a:pPr algn="ctr"/>
            <a:r>
              <a:rPr lang="ru-RU" sz="1195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минут </a:t>
            </a:r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подготовку к ответу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969003" y="5095595"/>
            <a:ext cx="634172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4558045"/>
              </p:ext>
            </p:extLst>
          </p:nvPr>
        </p:nvGraphicFramePr>
        <p:xfrm>
          <a:off x="323528" y="1628713"/>
          <a:ext cx="8424936" cy="304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8720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9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1900" b="1" cap="all" dirty="0" err="1" smtClean="0">
                <a:solidFill>
                  <a:srgbClr val="C00000"/>
                </a:solidFill>
                <a:latin typeface="Cambria" pitchFamily="18" charset="0"/>
              </a:rPr>
              <a:t>гвэ</a:t>
            </a:r>
            <a:r>
              <a:rPr lang="ru-RU" sz="1900" b="1" cap="all" dirty="0" smtClean="0">
                <a:solidFill>
                  <a:srgbClr val="C00000"/>
                </a:solidFill>
                <a:latin typeface="Cambria" pitchFamily="18" charset="0"/>
              </a:rPr>
              <a:t> – 11 по </a:t>
            </a:r>
            <a:r>
              <a:rPr lang="ru-RU" sz="1900" b="1" cap="all" dirty="0">
                <a:solidFill>
                  <a:srgbClr val="C00000"/>
                </a:solidFill>
                <a:latin typeface="Cambria" pitchFamily="18" charset="0"/>
              </a:rPr>
              <a:t>русскому языку </a:t>
            </a:r>
            <a:endParaRPr lang="ru-RU" sz="1900" b="1" cap="all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9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9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19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9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47281"/>
              </p:ext>
            </p:extLst>
          </p:nvPr>
        </p:nvGraphicFramePr>
        <p:xfrm>
          <a:off x="323528" y="4830682"/>
          <a:ext cx="8424936" cy="17101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Номера вариантов ЭМ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ГВЭ по русскому языку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100-ые,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200-ые, 300-ые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сочинение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400-ые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диктант 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Устная форма, билеты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gridSpan="2">
                  <a:txBody>
                    <a:bodyPr/>
                    <a:lstStyle/>
                    <a:p>
                      <a:r>
                        <a:rPr lang="ru-RU" sz="14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Изложения нет; отсутствует ЗПР, ТНР</a:t>
                      </a:r>
                      <a:endParaRPr lang="ru-RU" sz="1400" b="1" kern="1200" cap="all" dirty="0">
                        <a:solidFill>
                          <a:srgbClr val="C00000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ПОРЯДОК ГИА11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п.59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Для участников экзаменов с ограниченными возможностями здоровья, лиц, обучающихся по состоянию здоровья на дому, в медицинских организациях (при предъявлении оригинала или надлежащим образом заверенной копии рекомендаций ПМПК), для участников экзаменов - детей-инвалидов и инвалидов (при предъявлении оригинала или надлежащим образом заверенной копии справки, подтверждающей инвалидность) ОИВ, учредители и загранучреждения обеспечивают создание следующих условий проведения экзамена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1) проведение ГИА в форме ГВЭ по обязательным учебным предметам в устной форме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желанию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3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8820472" cy="780622"/>
          </a:xfrm>
          <a:prstGeom prst="rect">
            <a:avLst/>
          </a:prstGeom>
        </p:spPr>
        <p:txBody>
          <a:bodyPr vert="horz" lIns="90275" tIns="45137" rIns="90275" bIns="4513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b="1" cap="all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проведения ГВЭ в </a:t>
            </a:r>
            <a:r>
              <a:rPr lang="ru-RU" sz="2000" b="1" cap="all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УСТНой</a:t>
            </a:r>
            <a:r>
              <a:rPr lang="ru-RU" sz="2000" b="1" cap="all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cap="all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ФОРМе</a:t>
            </a:r>
            <a:endParaRPr lang="ru-RU" sz="2000" b="1" cap="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8392937"/>
              </p:ext>
            </p:extLst>
          </p:nvPr>
        </p:nvGraphicFramePr>
        <p:xfrm>
          <a:off x="994936" y="3356992"/>
          <a:ext cx="7226136" cy="167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4" y="191683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000" b="1" dirty="0">
                <a:latin typeface="+mj-lt"/>
                <a:cs typeface="+mn-cs"/>
              </a:rPr>
              <a:t>Технический специалист </a:t>
            </a:r>
            <a:r>
              <a:rPr lang="ru-RU" altLang="ru-RU" sz="2000" b="1" dirty="0" smtClean="0">
                <a:latin typeface="+mj-lt"/>
                <a:cs typeface="+mn-cs"/>
              </a:rPr>
              <a:t>готовит в аудитории оборудование для осуществления аудиозаписи ответа участника. </a:t>
            </a:r>
            <a:endParaRPr lang="ru-RU" altLang="ru-RU" sz="2000" b="1" dirty="0">
              <a:latin typeface="+mj-lt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01196" cy="436910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Порядок</a:t>
            </a:r>
            <a:r>
              <a:rPr lang="ru-RU" sz="2200" b="1" cap="all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ГИА 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96" y="1556792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п.75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проведении ГВЭ в устной форме устные ответы участника ГВЭ записываются средствами цифровой аудиозаписи.</a:t>
            </a:r>
          </a:p>
          <a:p>
            <a:pPr marL="0" indent="0" algn="ctr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Аудитории, выделяемые для проведения ГВЭ в устной форме, оборудуются средствами цифровой аудиозаписи. Технические специалисты или организаторы настраивают средства цифровой аудиозаписи для осуществления качественной записи устных ответов.</a:t>
            </a:r>
          </a:p>
          <a:p>
            <a:pPr marL="0" indent="0" algn="ctr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 подготовки участника ГВЭ приглашают к средству цифровой аудиозаписи. Участник ГВЭ по указанию организатора громко и разборчиво дает устные ответы на задания. Во время устных ответов участника ГВЭ экзаменатор-собеседник при необходимости задает вопросы, которые позволяют участнику ГВЭ уточнить и (или) дополнить устный ответ в соответствии с требованиями вопроса задания. Технический специалист или организатор предоставляет участнику ГВЭ возможность прослушать запись его устных ответов, чтобы убедиться, что она произведена без технических сбоев. В случае если во время записи устных ответов произошел технический сбой, участнику ГВЭ по его выбору предоставляется право сдать экзамен в тот же день или в резервные сроки.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ПОДГОТОВКА </a:t>
              </a: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ППЭ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6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4220" y="3503973"/>
            <a:ext cx="1307573" cy="1018082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909344" y="3307234"/>
            <a:ext cx="650433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7328" y="2925422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Письменная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6907" y="2896687"/>
            <a:ext cx="1521809" cy="239807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405060" y="3890528"/>
            <a:ext cx="650433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414220" y="1196752"/>
            <a:ext cx="6172200" cy="619371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ГВЭ 11. МАТЕМАТИКА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7328" y="4300918"/>
            <a:ext cx="1470181" cy="1002299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Устная форма</a:t>
            </a:r>
          </a:p>
          <a:p>
            <a:pPr algn="ctr"/>
            <a:r>
              <a:rPr lang="ru-RU" sz="1195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минут </a:t>
            </a:r>
            <a:r>
              <a:rPr lang="ru-RU" sz="1195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подготовку к ответу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925605" y="4391677"/>
            <a:ext cx="634172" cy="41039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706" tIns="33853" rIns="67706" bIns="33853" rtlCol="0" anchor="ctr"/>
          <a:lstStyle/>
          <a:p>
            <a:pPr algn="ctr"/>
            <a:endParaRPr lang="ru-RU" sz="725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1643446"/>
              </p:ext>
            </p:extLst>
          </p:nvPr>
        </p:nvGraphicFramePr>
        <p:xfrm>
          <a:off x="1406995" y="1770791"/>
          <a:ext cx="624358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862393"/>
              </p:ext>
            </p:extLst>
          </p:nvPr>
        </p:nvGraphicFramePr>
        <p:xfrm>
          <a:off x="1406995" y="4805501"/>
          <a:ext cx="6243585" cy="1463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95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8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Номера вариантов ЭМ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ГВЭ по математике</a:t>
                      </a:r>
                      <a:endParaRPr lang="ru-RU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100-ые, 200-ые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Каждый вариант экзаменационной работы содержит 14 заданий с кратким ответом базового уровня сложности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Устная форма, билеты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Отсутствует ЗПР и ТНР</a:t>
                      </a:r>
                      <a:endParaRPr lang="ru-RU" sz="1400" b="1" kern="1200" cap="all" dirty="0">
                        <a:solidFill>
                          <a:srgbClr val="C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5B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99787" y="866227"/>
            <a:ext cx="685800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50" b="1" cap="all" dirty="0">
                <a:solidFill>
                  <a:srgbClr val="C00000"/>
                </a:solidFill>
                <a:latin typeface="Cambria" pitchFamily="18" charset="0"/>
              </a:rPr>
              <a:t>Специфика ЭМ ГВЭ 11 по математике для разных категорий участников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1032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9" y="1539105"/>
            <a:ext cx="6412502" cy="52174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39" y="1554979"/>
            <a:ext cx="1499807" cy="25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2" y="2852192"/>
            <a:ext cx="1661571" cy="24495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2060849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наличие помещения для организации питания 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перерывов,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медико-профилактических процедур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6202" y="4260757"/>
            <a:ext cx="1590174" cy="2083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685" y="4076989"/>
            <a:ext cx="1210315" cy="149075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9" y="4221088"/>
            <a:ext cx="5976664" cy="74991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количество рабочих мест в аудитории не должно превышать 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9" y="5013176"/>
            <a:ext cx="5976664" cy="79582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случае сдачи ГВЭ в устной форме или на ПК – подготовка техники (ПК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без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доступа к сети «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Интернет»)</a:t>
            </a:r>
            <a:endParaRPr lang="ru-RU" sz="1593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949280"/>
            <a:ext cx="8496945" cy="337465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Аудитории оборудуются специальными техническими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средствами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(при необходимости)</a:t>
            </a:r>
            <a:endParaRPr lang="ru-RU" sz="1593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места для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ассистентов, оказывающих необходимую техническую 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356992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рекомендации ТПМПК (или ЦПМПК) письменные задания могут выполнятся на компьютере</a:t>
            </a:r>
            <a:endParaRPr lang="ru-RU" sz="1593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0520" y="1142984"/>
            <a:ext cx="4501480" cy="703282"/>
          </a:xfrm>
        </p:spPr>
        <p:txBody>
          <a:bodyPr/>
          <a:lstStyle/>
          <a:p>
            <a:pPr algn="l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Акт готовности ППЭ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1 день до проведения ГИА </a:t>
            </a:r>
            <a:endParaRPr lang="ru-RU" altLang="ru-RU" sz="2200" b="1" cap="all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32856"/>
            <a:ext cx="3106475" cy="33843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Руководитель образовательной организации, на базе которой организован ППЭ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Руководитель ППЭ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779912" y="2204864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5" t="22000" r="68901" b="10801"/>
          <a:stretch/>
        </p:blipFill>
        <p:spPr>
          <a:xfrm>
            <a:off x="4498504" y="729672"/>
            <a:ext cx="4645496" cy="5867994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653633" y="5822599"/>
            <a:ext cx="2561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844040"/>
                </a:solidFill>
                <a:latin typeface="Cambria" panose="02040503050406030204" pitchFamily="18" charset="0"/>
              </a:rPr>
              <a:t>Печатается в ППЭ</a:t>
            </a: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000" b="1" dirty="0">
              <a:solidFill>
                <a:srgbClr val="84404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43204" y="3104965"/>
            <a:ext cx="8657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sz="1650" dirty="0"/>
              <a:t>Должны пройти соответствующую подготовку.</a:t>
            </a:r>
          </a:p>
          <a:p>
            <a:endParaRPr lang="ru-RU" sz="1650" dirty="0"/>
          </a:p>
          <a:p>
            <a:r>
              <a:rPr lang="ru-RU" sz="1650" dirty="0"/>
              <a:t>Не должны являться близкими родственниками, а также супругами, усыновителями, усыновленными участников </a:t>
            </a:r>
            <a:r>
              <a:rPr lang="ru-RU" sz="1650" dirty="0" smtClean="0"/>
              <a:t>ГИА, </a:t>
            </a:r>
            <a:r>
              <a:rPr lang="ru-RU" sz="1650" dirty="0"/>
              <a:t>сдающих экзамен в данном ППЭ.</a:t>
            </a:r>
          </a:p>
          <a:p>
            <a:endParaRPr lang="ru-RU" sz="1650" dirty="0"/>
          </a:p>
          <a:p>
            <a:r>
              <a:rPr lang="ru-RU" sz="1650" dirty="0"/>
              <a:t>Не должны быть педагогическими работниками, являющимися учителями участников </a:t>
            </a:r>
            <a:r>
              <a:rPr lang="ru-RU" sz="1650" dirty="0" smtClean="0"/>
              <a:t>ГИА, </a:t>
            </a:r>
            <a:r>
              <a:rPr lang="ru-RU" sz="1650" dirty="0"/>
              <a:t>сдающих экзамен в данном ППЭ.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B17369-B9BB-4DDD-A9F7-BCCE15B9D6E7}"/>
              </a:ext>
            </a:extLst>
          </p:cNvPr>
          <p:cNvSpPr txBox="1"/>
          <p:nvPr/>
        </p:nvSpPr>
        <p:spPr>
          <a:xfrm>
            <a:off x="953599" y="1538834"/>
            <a:ext cx="69307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195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Требования к членам ГЭК и руководителям ППЭ,</a:t>
            </a:r>
            <a:br>
              <a:rPr lang="ru-RU" sz="195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195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предъявляемые Порядком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E53F21-DB94-414C-A40E-DCDE23020FA5}"/>
              </a:ext>
            </a:extLst>
          </p:cNvPr>
          <p:cNvSpPr txBox="1"/>
          <p:nvPr/>
        </p:nvSpPr>
        <p:spPr>
          <a:xfrm>
            <a:off x="243205" y="2639558"/>
            <a:ext cx="739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1800" b="0" i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 соответствии с п.66 Порядка, члены ГЭК и руководители ППЭ</a:t>
            </a:r>
          </a:p>
        </p:txBody>
      </p:sp>
    </p:spTree>
    <p:extLst>
      <p:ext uri="{BB962C8B-B14F-4D97-AF65-F5344CB8AC3E}">
        <p14:creationId xmlns:p14="http://schemas.microsoft.com/office/powerpoint/2010/main" val="16790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9512" y="1466373"/>
            <a:ext cx="7992888" cy="2106643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323527" y="1463669"/>
            <a:ext cx="7704857" cy="2173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69"/>
              </a:spcAft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Проверка готовности ППЭ для проведения ГВЭ:</a:t>
            </a:r>
          </a:p>
          <a:p>
            <a:r>
              <a:rPr lang="ru-RU" sz="1366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1 этап: не позднее чем за две недели до начала экзаменов по решению председателя ГЭК – членами ГЭК </a:t>
            </a:r>
          </a:p>
          <a:p>
            <a:pPr>
              <a:spcAft>
                <a:spcPts val="569"/>
              </a:spcAft>
            </a:pPr>
            <a:r>
              <a:rPr lang="ru-RU" sz="1366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(проверка ППЭ на соответствие требованиям, установленным Порядком, готовность оборудования ППЭ).</a:t>
            </a:r>
          </a:p>
          <a:p>
            <a:r>
              <a:rPr lang="ru-RU" sz="1366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2 этап: не позднее, чем за один день до начала экзамена – руководителем ППЭ и руководителем ОО, на базе которой сформирован ППЭ </a:t>
            </a:r>
          </a:p>
          <a:p>
            <a:pPr>
              <a:spcAft>
                <a:spcPts val="569"/>
              </a:spcAft>
            </a:pPr>
            <a:r>
              <a:rPr lang="ru-RU" sz="1366" b="1" i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(подписание  формы ППЭ-01-ГВЭ «Акт готовности ППЭ к ГВЭ», тестирование средств видеонаблюдения)</a:t>
            </a:r>
            <a:endParaRPr lang="ru-RU" sz="1138" i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pPr lvl="0"/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Подготовка к ГВЭ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733" y="4318351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193" indent="244834" algn="just">
              <a:spcAft>
                <a:spcPts val="854"/>
              </a:spcAft>
              <a:buFont typeface="Wingdings" pitchFamily="2" charset="2"/>
              <a:buChar char="q"/>
              <a:tabLst>
                <a:tab pos="358849" algn="l"/>
              </a:tabLst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+mn-cs"/>
              </a:rPr>
              <a:t>Руководитель ППЭ должен провести инструктаж под роспись со всеми работниками ППЭ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682" y="1930013"/>
            <a:ext cx="2959993" cy="1088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77765"/>
            <a:ext cx="806342" cy="157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2517" y="1743074"/>
            <a:ext cx="1897063" cy="1072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93" dirty="0" smtClean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593" dirty="0" smtClean="0">
                <a:solidFill>
                  <a:srgbClr val="006AB3"/>
                </a:solidFill>
              </a:rPr>
              <a:t>Стационарные </a:t>
            </a:r>
            <a:r>
              <a:rPr lang="ru-RU" sz="1593" dirty="0">
                <a:solidFill>
                  <a:srgbClr val="006AB3"/>
                </a:solidFill>
              </a:rPr>
              <a:t>и (или) переносные </a:t>
            </a:r>
            <a:r>
              <a:rPr lang="ru-RU" sz="1593" dirty="0" smtClean="0">
                <a:solidFill>
                  <a:srgbClr val="006AB3"/>
                </a:solidFill>
              </a:rPr>
              <a:t>металлоискатели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1860" y="1967197"/>
            <a:ext cx="3113980" cy="947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43" y="2115133"/>
            <a:ext cx="872522" cy="10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3933" y="2107270"/>
            <a:ext cx="2058987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93">
                <a:solidFill>
                  <a:srgbClr val="006AB3"/>
                </a:solidFill>
              </a:rPr>
              <a:t>Средства </a:t>
            </a:r>
            <a:r>
              <a:rPr lang="ru-RU" sz="1593" smtClean="0">
                <a:solidFill>
                  <a:srgbClr val="006AB3"/>
                </a:solidFill>
              </a:rPr>
              <a:t>видеонаблюдения</a:t>
            </a:r>
            <a:r>
              <a:rPr lang="en-US" sz="1593" smtClean="0">
                <a:solidFill>
                  <a:srgbClr val="006AB3"/>
                </a:solidFill>
              </a:rPr>
              <a:t> </a:t>
            </a:r>
            <a:endParaRPr lang="en-US" sz="1593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4965" y="3279045"/>
            <a:ext cx="3088963" cy="165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36" y="3318748"/>
            <a:ext cx="862012" cy="14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17" y="4204657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4965" y="3557171"/>
            <a:ext cx="2120900" cy="1072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  <a:latin typeface="+mn-lt"/>
                <a:cs typeface="+mn-cs"/>
              </a:rPr>
              <a:t>Объявления, </a:t>
            </a:r>
          </a:p>
          <a:p>
            <a:pPr>
              <a:defRPr/>
            </a:pPr>
            <a:r>
              <a:rPr lang="ru-RU" sz="1593" dirty="0">
                <a:solidFill>
                  <a:srgbClr val="006AB3"/>
                </a:solidFill>
                <a:latin typeface="+mn-lt"/>
                <a:cs typeface="+mn-cs"/>
              </a:rPr>
              <a:t>оповещающие о ведении </a:t>
            </a:r>
            <a:r>
              <a:rPr lang="ru-RU" sz="1593" dirty="0" smtClean="0">
                <a:solidFill>
                  <a:srgbClr val="006AB3"/>
                </a:solidFill>
                <a:latin typeface="+mn-lt"/>
                <a:cs typeface="+mn-cs"/>
              </a:rPr>
              <a:t>видеонаблюдения</a:t>
            </a:r>
            <a:endParaRPr lang="ru-RU" sz="1593" dirty="0">
              <a:solidFill>
                <a:srgbClr val="006AB3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84" y="2932259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51860" y="3280858"/>
            <a:ext cx="3079743" cy="895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</a:rPr>
              <a:t>Системы подавления сигналов подвижной связи* </a:t>
            </a:r>
            <a:br>
              <a:rPr lang="ru-RU" sz="1593" dirty="0">
                <a:solidFill>
                  <a:srgbClr val="006AB3"/>
                </a:solidFill>
              </a:rPr>
            </a:br>
            <a:r>
              <a:rPr lang="ru-RU" sz="1593" dirty="0">
                <a:solidFill>
                  <a:srgbClr val="006AB3"/>
                </a:solidFill>
              </a:rPr>
              <a:t>(по решению ГЭК)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558521"/>
            <a:ext cx="2448272" cy="3216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обязательно</a:t>
            </a:r>
            <a:endParaRPr lang="en-US" sz="1400" b="1" dirty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387" y="966793"/>
            <a:ext cx="671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Предварительная</a:t>
            </a:r>
            <a:r>
              <a:rPr lang="ru-RU" b="1" cap="all" dirty="0">
                <a:solidFill>
                  <a:srgbClr val="C00000"/>
                </a:solidFill>
              </a:rPr>
              <a:t> подготовка  помещений ППЭ</a:t>
            </a:r>
            <a:endParaRPr lang="ru-RU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658499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</a:rPr>
              <a:t>www.ege.spb.ru			      (812) 576-34-40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7902" y="1692991"/>
            <a:ext cx="4140858" cy="325854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Места для хранения личных вещей: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 ГИА;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организаторов ППЭ;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медицинских работников;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экзаменаторов-собеседников;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ассистентов;</a:t>
            </a:r>
          </a:p>
          <a:p>
            <a:pPr marL="214313" indent="-214313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аккредитованных представителей СМИ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895641"/>
            <a:ext cx="7344816" cy="39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Предварительная</a:t>
            </a:r>
            <a:r>
              <a:rPr lang="ru-RU" sz="2000" b="1" cap="all" dirty="0">
                <a:solidFill>
                  <a:srgbClr val="C00000"/>
                </a:solidFill>
              </a:rPr>
              <a:t> </a:t>
            </a:r>
            <a:r>
              <a:rPr lang="ru-RU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 помещений ППЭ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79679" y="5229915"/>
            <a:ext cx="4012442" cy="81184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Помещения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представителей образовательных организаций, сопровождающих участников ГИА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74192" y="1759363"/>
            <a:ext cx="4237340" cy="207432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Рабочие места для: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организаторов вне аудитории, обеспечивающих вход участников;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сотрудников, осуществляющих охрану правопорядка, и (или) сотрудников органов внутренних дел (полиции)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19612" y="1248625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642"/>
                </a:solidFill>
                <a:ea typeface="Cambria" panose="02040503050406030204" pitchFamily="18" charset="0"/>
              </a:rPr>
              <a:t>На входе в ППЭ: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0793" y="3838928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642"/>
                </a:solidFill>
                <a:ea typeface="Cambria" panose="02040503050406030204" pitchFamily="18" charset="0"/>
              </a:rPr>
              <a:t>В ППЭ: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714756" y="4857535"/>
            <a:ext cx="4124891" cy="48758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 ППЭ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обозначены номерами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692107" y="5566373"/>
            <a:ext cx="4124890" cy="74238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Помещение или медицинский кабинет </a:t>
            </a:r>
          </a:p>
          <a:p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медицинских работников: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изоляция от аудиторий ППЭ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726698" y="4348298"/>
            <a:ext cx="4124891" cy="39705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Штаб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771" y="1308790"/>
            <a:ext cx="182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642"/>
                </a:solidFill>
                <a:ea typeface="Cambria" panose="02040503050406030204" pitchFamily="18" charset="0"/>
              </a:rPr>
              <a:t>До входа в ППЭ:</a:t>
            </a:r>
            <a:endParaRPr lang="ru-RU" dirty="0">
              <a:solidFill>
                <a:srgbClr val="002642"/>
              </a:solidFill>
              <a:ea typeface="Cambria" panose="020405030504060302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4766" y="5787629"/>
            <a:ext cx="745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РЦОИ Санкт-Петербурга				</a:t>
            </a:r>
            <a:r>
              <a:rPr lang="en-US" sz="900" dirty="0">
                <a:solidFill>
                  <a:schemeClr val="bg1"/>
                </a:solidFill>
              </a:rPr>
              <a:t>www.ege.spb.ru			      (812) 576-34-40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7793" y="1813716"/>
            <a:ext cx="4146538" cy="341113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Места для хранения личных вещей: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членов ГЭК;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руководителя организации, в помещениях которой организован ППЭ, или уполномоченного им лица,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руководителя ППЭ,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технических специалистов,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общественных наблюдателей,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должностных лиц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Рособрнадзора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также иных лиц, определенных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Рособрнадзором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14313" indent="-214313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должностных лиц Комитет по образованию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7267" y="1348815"/>
            <a:ext cx="4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642"/>
                </a:solidFill>
                <a:ea typeface="Cambria" panose="02040503050406030204" pitchFamily="18" charset="0"/>
              </a:rPr>
              <a:t>Штаб ППЭ: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759477" y="1856917"/>
            <a:ext cx="4012442" cy="47995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759477" y="2536200"/>
            <a:ext cx="4012442" cy="46493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Персональный компьютер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759477" y="3214154"/>
            <a:ext cx="4012442" cy="4894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Принтер и при необходимости 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сканер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789076" y="3912971"/>
            <a:ext cx="4012442" cy="4894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Сейф или металлический шкаф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759477" y="4634180"/>
            <a:ext cx="4012442" cy="4894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Стол для приёма-передачи ЭМ </a:t>
            </a:r>
          </a:p>
        </p:txBody>
      </p:sp>
      <p:pic>
        <p:nvPicPr>
          <p:cNvPr id="24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38"/>
          <a:stretch/>
        </p:blipFill>
        <p:spPr bwMode="auto">
          <a:xfrm>
            <a:off x="8124521" y="2583083"/>
            <a:ext cx="536793" cy="35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3"/>
          <a:stretch/>
        </p:blipFill>
        <p:spPr bwMode="auto">
          <a:xfrm>
            <a:off x="8150418" y="3285269"/>
            <a:ext cx="500098" cy="36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48" b="50479"/>
          <a:stretch/>
        </p:blipFill>
        <p:spPr bwMode="auto">
          <a:xfrm>
            <a:off x="8124521" y="1924261"/>
            <a:ext cx="525995" cy="35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11" y="4702067"/>
            <a:ext cx="527910" cy="35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Скругленный прямоугольник 31"/>
          <p:cNvSpPr/>
          <p:nvPr/>
        </p:nvSpPr>
        <p:spPr>
          <a:xfrm>
            <a:off x="8260732" y="3963227"/>
            <a:ext cx="419669" cy="388962"/>
          </a:xfrm>
          <a:prstGeom prst="roundRect">
            <a:avLst>
              <a:gd name="adj" fmla="val 10000"/>
            </a:avLst>
          </a:prstGeom>
          <a:blipFill rotWithShape="0">
            <a:blip r:embed="rId6"/>
            <a:srcRect/>
            <a:stretch>
              <a:fillRect l="-72176" t="-942" r="-67441" b="616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33171" y="5603208"/>
            <a:ext cx="8852000" cy="75871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место руководителя организации, в помещениях которой организован ППЭ,                        или уполномоченного им лица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5082" y="959224"/>
            <a:ext cx="70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Предварительная подготовка  помещений ППЭ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936647"/>
            <a:ext cx="8568951" cy="5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ПРИМЕРНАЯ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СХЕМА </a:t>
            </a:r>
            <a:r>
              <a:rPr lang="ru-RU" sz="1800" b="1" cap="all" dirty="0" err="1" smtClean="0">
                <a:solidFill>
                  <a:srgbClr val="C00000"/>
                </a:solidFill>
                <a:latin typeface="Cambria" pitchFamily="18" charset="0"/>
              </a:rPr>
              <a:t>ппэ</a:t>
            </a:r>
            <a:endParaRPr lang="ru-RU" sz="1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4" y="1484786"/>
            <a:ext cx="8013515" cy="4722972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13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6649" y="1345571"/>
            <a:ext cx="3683263" cy="47142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место для организаторов в аудитории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887025"/>
            <a:ext cx="40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Аудитория </a:t>
            </a:r>
            <a:r>
              <a:rPr lang="ru-RU" b="1" cap="all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 ГИА-11:</a:t>
            </a:r>
            <a:endParaRPr lang="ru-RU" b="1" cap="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0511" y="2969036"/>
            <a:ext cx="3729401" cy="46278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Часы, находящиеся в поле зрения участников ГИА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3816" y="1871053"/>
            <a:ext cx="3696096" cy="33539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 для общественного наблюдателя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2863" y="2289311"/>
            <a:ext cx="3696072" cy="62567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Отдельное рабочее место (стол и стул) для каждого участника, обозначенное заметным номером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-5211" y="3988975"/>
            <a:ext cx="3844028" cy="830048"/>
          </a:xfrm>
          <a:prstGeom prst="round2Diag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Закрыты стенды, плакаты и иные материалы со </a:t>
            </a:r>
            <a:r>
              <a:rPr lang="ru-RU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справочно-познавательной 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информацией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0307" y="3498055"/>
            <a:ext cx="3749606" cy="42194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Канцелярские принадлежности </a:t>
            </a:r>
          </a:p>
          <a:p>
            <a:r>
              <a:rPr lang="ru-RU" sz="1200" i="1" dirty="0">
                <a:solidFill>
                  <a:schemeClr val="tx1"/>
                </a:solidFill>
                <a:latin typeface="Candara" panose="020E0502030303020204" pitchFamily="34" charset="0"/>
              </a:rPr>
              <a:t>(ручки, ножницы, скотч)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8446" y="4939064"/>
            <a:ext cx="3800371" cy="21761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Черновики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(со штампом ОО ППЭ)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38446" y="5249954"/>
            <a:ext cx="3800371" cy="27935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Текст инструкции</a:t>
            </a: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5104" y="1325177"/>
            <a:ext cx="5115088" cy="45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649" y="6044884"/>
            <a:ext cx="7355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Подготовлен</a:t>
            </a:r>
            <a:r>
              <a:rPr lang="ru-RU" sz="12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стол, находящийся в зоне видимости камер видеонаблюдения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ru-RU" sz="12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для осуществления раскладки и последующей упаковки ЭМ, собранных организаторами  у участников ГВЭ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8446" y="5609357"/>
            <a:ext cx="3800371" cy="42979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Словари для ГВЭ (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письменная форма. Орфографические и толковые)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724128" y="5482740"/>
            <a:ext cx="3112994" cy="48176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Максимум  - </a:t>
            </a:r>
            <a:r>
              <a:rPr lang="ru-RU" dirty="0" smtClean="0">
                <a:solidFill>
                  <a:srgbClr val="FF0000"/>
                </a:solidFill>
                <a:latin typeface="Candara" panose="020E0502030303020204" pitchFamily="34" charset="0"/>
              </a:rPr>
              <a:t>25 человек</a:t>
            </a:r>
            <a:endParaRPr lang="ru-RU" sz="1200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37455</TotalTime>
  <Words>1479</Words>
  <Application>Microsoft Office PowerPoint</Application>
  <PresentationFormat>Экран (4:3)</PresentationFormat>
  <Paragraphs>256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Candara</vt:lpstr>
      <vt:lpstr>Philosopher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Подготовка к ГВЭ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ГВЭ 11. РУССКИЙ ЯЗЫК.  Выбор формы при подаче заявления</vt:lpstr>
      <vt:lpstr>Презентация PowerPoint</vt:lpstr>
      <vt:lpstr>ПОРЯДОК ГИА11</vt:lpstr>
      <vt:lpstr>Презентация PowerPoint</vt:lpstr>
      <vt:lpstr>Порядок ГИА 11</vt:lpstr>
      <vt:lpstr>ГВЭ 11. МАТЕМАТИКА</vt:lpstr>
      <vt:lpstr>Презентация PowerPoint</vt:lpstr>
      <vt:lpstr>особенности организации ППЭ и аудиторий  для участников с ОВЗ</vt:lpstr>
      <vt:lpstr>Акт готовности ППЭ  за 1 день до проведения ГИА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947</cp:revision>
  <cp:lastPrinted>2024-01-19T10:50:14Z</cp:lastPrinted>
  <dcterms:created xsi:type="dcterms:W3CDTF">2009-04-24T07:03:57Z</dcterms:created>
  <dcterms:modified xsi:type="dcterms:W3CDTF">2024-02-22T10:10:53Z</dcterms:modified>
</cp:coreProperties>
</file>