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810" r:id="rId3"/>
    <p:sldId id="811" r:id="rId4"/>
    <p:sldId id="759" r:id="rId5"/>
    <p:sldId id="812" r:id="rId6"/>
    <p:sldId id="813" r:id="rId7"/>
    <p:sldId id="814" r:id="rId8"/>
    <p:sldId id="826" r:id="rId9"/>
    <p:sldId id="807" r:id="rId10"/>
    <p:sldId id="816" r:id="rId11"/>
    <p:sldId id="821" r:id="rId12"/>
    <p:sldId id="817" r:id="rId13"/>
    <p:sldId id="818" r:id="rId14"/>
    <p:sldId id="822" r:id="rId15"/>
    <p:sldId id="766" r:id="rId16"/>
    <p:sldId id="767" r:id="rId17"/>
    <p:sldId id="768" r:id="rId18"/>
    <p:sldId id="769" r:id="rId19"/>
    <p:sldId id="770" r:id="rId20"/>
    <p:sldId id="771" r:id="rId21"/>
    <p:sldId id="772" r:id="rId22"/>
    <p:sldId id="773" r:id="rId23"/>
    <p:sldId id="774" r:id="rId24"/>
    <p:sldId id="823" r:id="rId25"/>
    <p:sldId id="824" r:id="rId26"/>
    <p:sldId id="780" r:id="rId27"/>
    <p:sldId id="819" r:id="rId28"/>
    <p:sldId id="820" r:id="rId29"/>
    <p:sldId id="775" r:id="rId30"/>
    <p:sldId id="776" r:id="rId31"/>
    <p:sldId id="781" r:id="rId32"/>
    <p:sldId id="794" r:id="rId33"/>
    <p:sldId id="783" r:id="rId34"/>
    <p:sldId id="784" r:id="rId35"/>
    <p:sldId id="785" r:id="rId36"/>
    <p:sldId id="786" r:id="rId37"/>
    <p:sldId id="787" r:id="rId38"/>
    <p:sldId id="788" r:id="rId39"/>
    <p:sldId id="789" r:id="rId40"/>
    <p:sldId id="790" r:id="rId41"/>
    <p:sldId id="793" r:id="rId42"/>
    <p:sldId id="827" r:id="rId43"/>
    <p:sldId id="585" r:id="rId44"/>
    <p:sldId id="586" r:id="rId45"/>
    <p:sldId id="587" r:id="rId46"/>
    <p:sldId id="588" r:id="rId47"/>
    <p:sldId id="623" r:id="rId48"/>
    <p:sldId id="797" r:id="rId49"/>
    <p:sldId id="798" r:id="rId50"/>
    <p:sldId id="799" r:id="rId51"/>
    <p:sldId id="800" r:id="rId52"/>
    <p:sldId id="582" r:id="rId53"/>
    <p:sldId id="828" r:id="rId54"/>
    <p:sldId id="829" r:id="rId55"/>
    <p:sldId id="583" r:id="rId56"/>
    <p:sldId id="584" r:id="rId57"/>
  </p:sldIdLst>
  <p:sldSz cx="9144000" cy="6858000" type="screen4x3"/>
  <p:notesSz cx="6670675" cy="9929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83" autoAdjust="0"/>
  </p:normalViewPr>
  <p:slideViewPr>
    <p:cSldViewPr>
      <p:cViewPr varScale="1">
        <p:scale>
          <a:sx n="112" d="100"/>
          <a:sy n="112" d="100"/>
        </p:scale>
        <p:origin x="6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4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1EC05A-4A85-4D97-BCFA-DD48F1B91F0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ABF2F0-FFE2-41E8-B940-5136FF1AC5F6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ctr"/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обучающиеся с нарушениями опорно-двигательного аппарата, 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701C3AC6-C8AD-49C8-BF4F-A7BDB6432A35}" type="parTrans" cxnId="{2117AFB1-079F-45B6-9D01-6066BBF1F417}">
      <dgm:prSet/>
      <dgm:spPr/>
      <dgm:t>
        <a:bodyPr/>
        <a:lstStyle/>
        <a:p>
          <a:endParaRPr lang="ru-RU"/>
        </a:p>
      </dgm:t>
    </dgm:pt>
    <dgm:pt modelId="{B821D830-1524-4107-A2FB-507563B4E864}" type="sibTrans" cxnId="{2117AFB1-079F-45B6-9D01-6066BBF1F417}">
      <dgm:prSet/>
      <dgm:spPr/>
      <dgm:t>
        <a:bodyPr/>
        <a:lstStyle/>
        <a:p>
          <a:endParaRPr lang="ru-RU"/>
        </a:p>
      </dgm:t>
    </dgm:pt>
    <dgm:pt modelId="{A2508991-F805-4012-A11B-D6F1321B4616}">
      <dgm:prSet phldrT="[Текст]" custT="1"/>
      <dgm:spPr>
        <a:solidFill>
          <a:srgbClr val="B1B3B4"/>
        </a:solidFill>
        <a:ln>
          <a:solidFill>
            <a:srgbClr val="87888A"/>
          </a:solidFill>
        </a:ln>
      </dgm:spPr>
      <dgm:t>
        <a:bodyPr/>
        <a:lstStyle/>
        <a:p>
          <a:r>
            <a:rPr lang="ru-RU" sz="1300" b="1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rPr>
            <a:t>300-ые номера вариантов </a:t>
          </a:r>
          <a:endParaRPr lang="ru-RU" sz="1300" b="1" kern="1200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cs"/>
          </a:endParaRPr>
        </a:p>
      </dgm:t>
    </dgm:pt>
    <dgm:pt modelId="{36F87986-4779-47D3-9885-3622776C445C}" type="parTrans" cxnId="{6A7FE02D-6AB1-410D-808C-A00EF031067D}">
      <dgm:prSet/>
      <dgm:spPr/>
      <dgm:t>
        <a:bodyPr/>
        <a:lstStyle/>
        <a:p>
          <a:endParaRPr lang="ru-RU"/>
        </a:p>
      </dgm:t>
    </dgm:pt>
    <dgm:pt modelId="{B583139F-B818-4ED0-AC67-80DBCB8BD1CE}" type="sibTrans" cxnId="{6A7FE02D-6AB1-410D-808C-A00EF031067D}">
      <dgm:prSet/>
      <dgm:spPr/>
      <dgm:t>
        <a:bodyPr/>
        <a:lstStyle/>
        <a:p>
          <a:endParaRPr lang="ru-RU"/>
        </a:p>
      </dgm:t>
    </dgm:pt>
    <dgm:pt modelId="{057B7F47-DD55-4973-BCD1-DCA7A23E4D33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ctr"/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глухие, слабослышащие, позднооглохшие, кохлеарно имплантируемые обучающиеся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DBFD103F-A066-42C3-9CF6-363AB2E6B973}" type="parTrans" cxnId="{F0C55FDD-A0CE-425F-8EFD-79DB3F7E38DE}">
      <dgm:prSet/>
      <dgm:spPr/>
      <dgm:t>
        <a:bodyPr/>
        <a:lstStyle/>
        <a:p>
          <a:endParaRPr lang="ru-RU"/>
        </a:p>
      </dgm:t>
    </dgm:pt>
    <dgm:pt modelId="{333A6834-E7AE-4C6B-A22C-9B8D88F4C093}" type="sibTrans" cxnId="{F0C55FDD-A0CE-425F-8EFD-79DB3F7E38DE}">
      <dgm:prSet/>
      <dgm:spPr/>
      <dgm:t>
        <a:bodyPr/>
        <a:lstStyle/>
        <a:p>
          <a:endParaRPr lang="ru-RU"/>
        </a:p>
      </dgm:t>
    </dgm:pt>
    <dgm:pt modelId="{F72233E1-731E-4961-82BB-506468BFA8C0}">
      <dgm:prSet custT="1"/>
      <dgm:spPr>
        <a:solidFill>
          <a:srgbClr val="B1B3B4"/>
        </a:solidFill>
        <a:ln>
          <a:solidFill>
            <a:srgbClr val="87888A"/>
          </a:solidFill>
        </a:ln>
      </dgm:spPr>
      <dgm:t>
        <a:bodyPr/>
        <a:lstStyle/>
        <a:p>
          <a:r>
            <a:rPr lang="ru-RU" sz="1300" b="1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rPr>
            <a:t>200-ые номера вариантов</a:t>
          </a:r>
          <a:endParaRPr lang="ru-RU" sz="1300" b="1" kern="1200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cs"/>
          </a:endParaRPr>
        </a:p>
      </dgm:t>
    </dgm:pt>
    <dgm:pt modelId="{9DFA74D0-5B9D-4C5C-967A-199A8CE88452}" type="parTrans" cxnId="{B4C986AF-74F3-49DB-850F-696D2099023C}">
      <dgm:prSet/>
      <dgm:spPr/>
      <dgm:t>
        <a:bodyPr/>
        <a:lstStyle/>
        <a:p>
          <a:endParaRPr lang="ru-RU"/>
        </a:p>
      </dgm:t>
    </dgm:pt>
    <dgm:pt modelId="{E415182C-02CB-4C15-8983-9986A2310C7D}" type="sibTrans" cxnId="{B4C986AF-74F3-49DB-850F-696D2099023C}">
      <dgm:prSet/>
      <dgm:spPr/>
      <dgm:t>
        <a:bodyPr/>
        <a:lstStyle/>
        <a:p>
          <a:endParaRPr lang="ru-RU"/>
        </a:p>
      </dgm:t>
    </dgm:pt>
    <dgm:pt modelId="{3353D587-AC61-4DE8-BE4F-E9C1AE00EC74}">
      <dgm:prSet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ctr"/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слепые, слабовидящие и </a:t>
          </a:r>
          <a:r>
            <a:rPr lang="ru-RU" sz="1200" dirty="0" err="1" smtClean="0">
              <a:solidFill>
                <a:schemeClr val="bg2">
                  <a:lumMod val="25000"/>
                </a:schemeClr>
              </a:solidFill>
            </a:rPr>
            <a:t>поздноослепшие</a:t>
          </a:r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 обучающиеся (ЭМ могу быть переведены на шрифт Брайля (при необходимости)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468F76C5-BFE8-450E-B1FC-61689263C39F}" type="parTrans" cxnId="{5D989C76-BCFD-412C-99ED-9D7A0A066D44}">
      <dgm:prSet/>
      <dgm:spPr/>
      <dgm:t>
        <a:bodyPr/>
        <a:lstStyle/>
        <a:p>
          <a:endParaRPr lang="ru-RU"/>
        </a:p>
      </dgm:t>
    </dgm:pt>
    <dgm:pt modelId="{3C4AA226-D939-4145-9668-46A6907899D9}" type="sibTrans" cxnId="{5D989C76-BCFD-412C-99ED-9D7A0A066D44}">
      <dgm:prSet/>
      <dgm:spPr/>
      <dgm:t>
        <a:bodyPr/>
        <a:lstStyle/>
        <a:p>
          <a:endParaRPr lang="ru-RU"/>
        </a:p>
      </dgm:t>
    </dgm:pt>
    <dgm:pt modelId="{6D81FC69-BF27-42AD-BEAB-B4D78F67EBF1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ctr"/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участники ГВЭ без ОВЗ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949CC196-00E8-48C1-AFBF-8D7E6D0C83B7}" type="parTrans" cxnId="{9473D3DD-C917-4167-9129-AAF324412E0E}">
      <dgm:prSet/>
      <dgm:spPr/>
      <dgm:t>
        <a:bodyPr/>
        <a:lstStyle/>
        <a:p>
          <a:endParaRPr lang="ru-RU"/>
        </a:p>
      </dgm:t>
    </dgm:pt>
    <dgm:pt modelId="{646A5C51-C271-4CD4-BE0C-E72001D055FD}" type="sibTrans" cxnId="{9473D3DD-C917-4167-9129-AAF324412E0E}">
      <dgm:prSet/>
      <dgm:spPr/>
      <dgm:t>
        <a:bodyPr/>
        <a:lstStyle/>
        <a:p>
          <a:endParaRPr lang="ru-RU"/>
        </a:p>
      </dgm:t>
    </dgm:pt>
    <dgm:pt modelId="{1D567C90-F8D4-4928-BE44-5BEF6E219E69}">
      <dgm:prSet phldrT="[Текст]" custT="1"/>
      <dgm:spPr>
        <a:solidFill>
          <a:srgbClr val="B1B3B4"/>
        </a:solidFill>
        <a:ln>
          <a:solidFill>
            <a:srgbClr val="87888A"/>
          </a:solidFill>
        </a:ln>
      </dgm:spPr>
      <dgm:t>
        <a:bodyPr/>
        <a:lstStyle/>
        <a:p>
          <a:r>
            <a:rPr lang="ru-RU" sz="1300" b="1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rPr>
            <a:t>100-ые номера вариантов</a:t>
          </a:r>
          <a:endParaRPr lang="ru-RU" sz="1300" b="1" kern="1200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cs"/>
          </a:endParaRPr>
        </a:p>
      </dgm:t>
    </dgm:pt>
    <dgm:pt modelId="{4E0F0028-0B85-41E6-B4EA-1184E2AA0A26}" type="sibTrans" cxnId="{F195B985-2A85-4BA7-AACE-183EC7E89E31}">
      <dgm:prSet/>
      <dgm:spPr/>
      <dgm:t>
        <a:bodyPr/>
        <a:lstStyle/>
        <a:p>
          <a:endParaRPr lang="ru-RU"/>
        </a:p>
      </dgm:t>
    </dgm:pt>
    <dgm:pt modelId="{F6EFEBC8-1EBF-45AB-AFFE-D88064924178}" type="parTrans" cxnId="{F195B985-2A85-4BA7-AACE-183EC7E89E31}">
      <dgm:prSet/>
      <dgm:spPr/>
      <dgm:t>
        <a:bodyPr/>
        <a:lstStyle/>
        <a:p>
          <a:endParaRPr lang="ru-RU"/>
        </a:p>
      </dgm:t>
    </dgm:pt>
    <dgm:pt modelId="{32461652-E769-4BFE-B8E1-43EF9611BFDC}">
      <dgm:prSet custT="1"/>
      <dgm:spPr>
        <a:solidFill>
          <a:srgbClr val="B1B3B4"/>
        </a:solidFill>
        <a:ln>
          <a:solidFill>
            <a:srgbClr val="87888A"/>
          </a:solidFill>
        </a:ln>
      </dgm:spPr>
      <dgm:t>
        <a:bodyPr/>
        <a:lstStyle/>
        <a:p>
          <a:r>
            <a:rPr lang="ru-RU" sz="1300" b="1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rPr>
            <a:t>400-ые номера вариантов</a:t>
          </a:r>
          <a:endParaRPr lang="ru-RU" sz="1300" b="1" kern="1200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cs"/>
          </a:endParaRPr>
        </a:p>
      </dgm:t>
    </dgm:pt>
    <dgm:pt modelId="{33B70698-DE94-467B-8867-A363F0CBF95A}" type="parTrans" cxnId="{A7BFBCDD-8F7F-449C-9447-2867A95735C9}">
      <dgm:prSet/>
      <dgm:spPr/>
      <dgm:t>
        <a:bodyPr/>
        <a:lstStyle/>
        <a:p>
          <a:endParaRPr lang="ru-RU"/>
        </a:p>
      </dgm:t>
    </dgm:pt>
    <dgm:pt modelId="{7D2D1BCA-1D62-41B1-9FED-29FE94112D58}" type="sibTrans" cxnId="{A7BFBCDD-8F7F-449C-9447-2867A95735C9}">
      <dgm:prSet/>
      <dgm:spPr/>
      <dgm:t>
        <a:bodyPr/>
        <a:lstStyle/>
        <a:p>
          <a:endParaRPr lang="ru-RU"/>
        </a:p>
      </dgm:t>
    </dgm:pt>
    <dgm:pt modelId="{0C404D0B-72CC-4916-9F95-14CA1695FFDF}">
      <dgm:prSet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обучающиеся с расстройствами аутистического спектра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DF8A4ED5-2AC9-472E-B627-EB8C61FAE434}" type="parTrans" cxnId="{50DD0E09-26DB-4661-9A4B-65420CBCCDF4}">
      <dgm:prSet/>
      <dgm:spPr/>
      <dgm:t>
        <a:bodyPr/>
        <a:lstStyle/>
        <a:p>
          <a:endParaRPr lang="ru-RU"/>
        </a:p>
      </dgm:t>
    </dgm:pt>
    <dgm:pt modelId="{EECDC4BE-F8AB-4E46-9BB4-C61C878055D0}" type="sibTrans" cxnId="{50DD0E09-26DB-4661-9A4B-65420CBCCDF4}">
      <dgm:prSet/>
      <dgm:spPr/>
      <dgm:t>
        <a:bodyPr/>
        <a:lstStyle/>
        <a:p>
          <a:endParaRPr lang="ru-RU"/>
        </a:p>
      </dgm:t>
    </dgm:pt>
    <dgm:pt modelId="{E55C2C16-2D8D-4F90-BD85-F84B7D6A91C1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ctr"/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иные категории участников ГВЭ (диабет, онкология, астма, порок сердца, </a:t>
          </a:r>
          <a:r>
            <a:rPr lang="ru-RU" sz="1200" dirty="0" err="1" smtClean="0">
              <a:solidFill>
                <a:schemeClr val="bg2">
                  <a:lumMod val="25000"/>
                </a:schemeClr>
              </a:solidFill>
            </a:rPr>
            <a:t>энурез</a:t>
          </a:r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, язва и т.д.)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7E4B8BFA-B288-4133-ACDD-50EC5ED481B9}" type="parTrans" cxnId="{B682B205-7D7E-4FBE-809E-433B7272C2A3}">
      <dgm:prSet/>
      <dgm:spPr/>
      <dgm:t>
        <a:bodyPr/>
        <a:lstStyle/>
        <a:p>
          <a:endParaRPr lang="ru-RU"/>
        </a:p>
      </dgm:t>
    </dgm:pt>
    <dgm:pt modelId="{D58866AE-4FA6-4424-859A-7D193EC26AE8}" type="sibTrans" cxnId="{B682B205-7D7E-4FBE-809E-433B7272C2A3}">
      <dgm:prSet/>
      <dgm:spPr/>
      <dgm:t>
        <a:bodyPr/>
        <a:lstStyle/>
        <a:p>
          <a:endParaRPr lang="ru-RU"/>
        </a:p>
      </dgm:t>
    </dgm:pt>
    <dgm:pt modelId="{AF92E4E2-6DFD-4FEF-9D5E-7F6988A091E6}" type="pres">
      <dgm:prSet presAssocID="{7C1EC05A-4A85-4D97-BCFA-DD48F1B91F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AFE7E8-A394-47AF-BE97-DEEB6739591D}" type="pres">
      <dgm:prSet presAssocID="{1D567C90-F8D4-4928-BE44-5BEF6E219E69}" presName="composite" presStyleCnt="0"/>
      <dgm:spPr/>
    </dgm:pt>
    <dgm:pt modelId="{BCAF4DB3-D04F-4AAA-8FF1-117DC3232003}" type="pres">
      <dgm:prSet presAssocID="{1D567C90-F8D4-4928-BE44-5BEF6E219E69}" presName="parTx" presStyleLbl="alignNode1" presStyleIdx="0" presStyleCnt="4" custLinFactNeighborX="-71" custLinFactNeighborY="-84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35B8F-8141-47AE-91D3-6087DFD35412}" type="pres">
      <dgm:prSet presAssocID="{1D567C90-F8D4-4928-BE44-5BEF6E219E69}" presName="desTx" presStyleLbl="alignAccFollowNode1" presStyleIdx="0" presStyleCnt="4" custScaleY="101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5AD678-6078-4996-8349-3FB98AEC5FCB}" type="pres">
      <dgm:prSet presAssocID="{4E0F0028-0B85-41E6-B4EA-1184E2AA0A26}" presName="space" presStyleCnt="0"/>
      <dgm:spPr/>
    </dgm:pt>
    <dgm:pt modelId="{F5A53032-2E7B-473F-BAFF-246D85AD1440}" type="pres">
      <dgm:prSet presAssocID="{F72233E1-731E-4961-82BB-506468BFA8C0}" presName="composite" presStyleCnt="0"/>
      <dgm:spPr/>
    </dgm:pt>
    <dgm:pt modelId="{F34DBF4C-4A6B-4F6C-8620-4010E61EEBF8}" type="pres">
      <dgm:prSet presAssocID="{F72233E1-731E-4961-82BB-506468BFA8C0}" presName="parTx" presStyleLbl="alignNode1" presStyleIdx="1" presStyleCnt="4" custScaleX="100191" custScaleY="1117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38B360-D092-40FF-9231-8A600C5E891F}" type="pres">
      <dgm:prSet presAssocID="{F72233E1-731E-4961-82BB-506468BFA8C0}" presName="desTx" presStyleLbl="alignAccFollowNode1" presStyleIdx="1" presStyleCnt="4" custScaleX="100191" custScaleY="100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FBADD-3D16-4FCF-BF68-93D2D100DAD1}" type="pres">
      <dgm:prSet presAssocID="{E415182C-02CB-4C15-8983-9986A2310C7D}" presName="space" presStyleCnt="0"/>
      <dgm:spPr/>
    </dgm:pt>
    <dgm:pt modelId="{AE169C5D-8DD5-480E-996D-319D00C4CFB4}" type="pres">
      <dgm:prSet presAssocID="{A2508991-F805-4012-A11B-D6F1321B4616}" presName="composite" presStyleCnt="0"/>
      <dgm:spPr/>
    </dgm:pt>
    <dgm:pt modelId="{DB5E53B5-BBE2-4AF8-B6D9-0475B7031C88}" type="pres">
      <dgm:prSet presAssocID="{A2508991-F805-4012-A11B-D6F1321B4616}" presName="parTx" presStyleLbl="alignNode1" presStyleIdx="2" presStyleCnt="4" custLinFactNeighborX="358" custLinFactNeighborY="-61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94A28-7267-4FE3-9656-76830CA9964C}" type="pres">
      <dgm:prSet presAssocID="{A2508991-F805-4012-A11B-D6F1321B4616}" presName="desTx" presStyleLbl="alignAccFollowNode1" presStyleIdx="2" presStyleCnt="4" custScaleY="104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85BE4-0C0C-4E04-B86D-816387F27DF2}" type="pres">
      <dgm:prSet presAssocID="{B583139F-B818-4ED0-AC67-80DBCB8BD1CE}" presName="space" presStyleCnt="0"/>
      <dgm:spPr/>
    </dgm:pt>
    <dgm:pt modelId="{756FCDE9-DA9E-4026-BB2A-03B19E5D396E}" type="pres">
      <dgm:prSet presAssocID="{32461652-E769-4BFE-B8E1-43EF9611BFDC}" presName="composite" presStyleCnt="0"/>
      <dgm:spPr/>
    </dgm:pt>
    <dgm:pt modelId="{9D435605-50ED-4AB5-90AE-E33A57D51045}" type="pres">
      <dgm:prSet presAssocID="{32461652-E769-4BFE-B8E1-43EF9611BFD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B7AB3-CC1C-46F0-AFA7-A8DEC97A1DD4}" type="pres">
      <dgm:prSet presAssocID="{32461652-E769-4BFE-B8E1-43EF9611BFDC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E109FD-C13F-49D3-BD10-AAE711D27805}" type="presOf" srcId="{A2508991-F805-4012-A11B-D6F1321B4616}" destId="{DB5E53B5-BBE2-4AF8-B6D9-0475B7031C88}" srcOrd="0" destOrd="0" presId="urn:microsoft.com/office/officeart/2005/8/layout/hList1"/>
    <dgm:cxn modelId="{187D4C38-5A59-47D0-8A51-C9B3EDF909F0}" type="presOf" srcId="{9EABF2F0-FFE2-41E8-B940-5136FF1AC5F6}" destId="{44835B8F-8141-47AE-91D3-6087DFD35412}" srcOrd="0" destOrd="1" presId="urn:microsoft.com/office/officeart/2005/8/layout/hList1"/>
    <dgm:cxn modelId="{A7BFBCDD-8F7F-449C-9447-2867A95735C9}" srcId="{7C1EC05A-4A85-4D97-BCFA-DD48F1B91F09}" destId="{32461652-E769-4BFE-B8E1-43EF9611BFDC}" srcOrd="3" destOrd="0" parTransId="{33B70698-DE94-467B-8867-A363F0CBF95A}" sibTransId="{7D2D1BCA-1D62-41B1-9FED-29FE94112D58}"/>
    <dgm:cxn modelId="{54B515EC-A829-4E7E-A1B8-64812D4DA259}" type="presOf" srcId="{E55C2C16-2D8D-4F90-BD85-F84B7D6A91C1}" destId="{44835B8F-8141-47AE-91D3-6087DFD35412}" srcOrd="0" destOrd="2" presId="urn:microsoft.com/office/officeart/2005/8/layout/hList1"/>
    <dgm:cxn modelId="{50DD0E09-26DB-4661-9A4B-65420CBCCDF4}" srcId="{32461652-E769-4BFE-B8E1-43EF9611BFDC}" destId="{0C404D0B-72CC-4916-9F95-14CA1695FFDF}" srcOrd="0" destOrd="0" parTransId="{DF8A4ED5-2AC9-472E-B627-EB8C61FAE434}" sibTransId="{EECDC4BE-F8AB-4E46-9BB4-C61C878055D0}"/>
    <dgm:cxn modelId="{B682B205-7D7E-4FBE-809E-433B7272C2A3}" srcId="{1D567C90-F8D4-4928-BE44-5BEF6E219E69}" destId="{E55C2C16-2D8D-4F90-BD85-F84B7D6A91C1}" srcOrd="2" destOrd="0" parTransId="{7E4B8BFA-B288-4133-ACDD-50EC5ED481B9}" sibTransId="{D58866AE-4FA6-4424-859A-7D193EC26AE8}"/>
    <dgm:cxn modelId="{1EF8DD12-C6DD-459F-BBE5-1C66DD5D7D68}" type="presOf" srcId="{057B7F47-DD55-4973-BCD1-DCA7A23E4D33}" destId="{67194A28-7267-4FE3-9656-76830CA9964C}" srcOrd="0" destOrd="0" presId="urn:microsoft.com/office/officeart/2005/8/layout/hList1"/>
    <dgm:cxn modelId="{9473D3DD-C917-4167-9129-AAF324412E0E}" srcId="{1D567C90-F8D4-4928-BE44-5BEF6E219E69}" destId="{6D81FC69-BF27-42AD-BEAB-B4D78F67EBF1}" srcOrd="0" destOrd="0" parTransId="{949CC196-00E8-48C1-AFBF-8D7E6D0C83B7}" sibTransId="{646A5C51-C271-4CD4-BE0C-E72001D055FD}"/>
    <dgm:cxn modelId="{017566C8-639D-4BF4-A388-BC033C342B00}" type="presOf" srcId="{F72233E1-731E-4961-82BB-506468BFA8C0}" destId="{F34DBF4C-4A6B-4F6C-8620-4010E61EEBF8}" srcOrd="0" destOrd="0" presId="urn:microsoft.com/office/officeart/2005/8/layout/hList1"/>
    <dgm:cxn modelId="{A2E16F2D-1D75-433A-AE7F-10AC5AED85B2}" type="presOf" srcId="{0C404D0B-72CC-4916-9F95-14CA1695FFDF}" destId="{9F9B7AB3-CC1C-46F0-AFA7-A8DEC97A1DD4}" srcOrd="0" destOrd="0" presId="urn:microsoft.com/office/officeart/2005/8/layout/hList1"/>
    <dgm:cxn modelId="{6A94D099-2279-406E-9DF0-1D8B792C0725}" type="presOf" srcId="{1D567C90-F8D4-4928-BE44-5BEF6E219E69}" destId="{BCAF4DB3-D04F-4AAA-8FF1-117DC3232003}" srcOrd="0" destOrd="0" presId="urn:microsoft.com/office/officeart/2005/8/layout/hList1"/>
    <dgm:cxn modelId="{5926E560-0053-4CB1-B15F-D54ED338B674}" type="presOf" srcId="{3353D587-AC61-4DE8-BE4F-E9C1AE00EC74}" destId="{AA38B360-D092-40FF-9231-8A600C5E891F}" srcOrd="0" destOrd="0" presId="urn:microsoft.com/office/officeart/2005/8/layout/hList1"/>
    <dgm:cxn modelId="{5D989C76-BCFD-412C-99ED-9D7A0A066D44}" srcId="{F72233E1-731E-4961-82BB-506468BFA8C0}" destId="{3353D587-AC61-4DE8-BE4F-E9C1AE00EC74}" srcOrd="0" destOrd="0" parTransId="{468F76C5-BFE8-450E-B1FC-61689263C39F}" sibTransId="{3C4AA226-D939-4145-9668-46A6907899D9}"/>
    <dgm:cxn modelId="{2117AFB1-079F-45B6-9D01-6066BBF1F417}" srcId="{1D567C90-F8D4-4928-BE44-5BEF6E219E69}" destId="{9EABF2F0-FFE2-41E8-B940-5136FF1AC5F6}" srcOrd="1" destOrd="0" parTransId="{701C3AC6-C8AD-49C8-BF4F-A7BDB6432A35}" sibTransId="{B821D830-1524-4107-A2FB-507563B4E864}"/>
    <dgm:cxn modelId="{EBD14448-D1DE-4884-9394-67D21B2014A7}" type="presOf" srcId="{7C1EC05A-4A85-4D97-BCFA-DD48F1B91F09}" destId="{AF92E4E2-6DFD-4FEF-9D5E-7F6988A091E6}" srcOrd="0" destOrd="0" presId="urn:microsoft.com/office/officeart/2005/8/layout/hList1"/>
    <dgm:cxn modelId="{B4C986AF-74F3-49DB-850F-696D2099023C}" srcId="{7C1EC05A-4A85-4D97-BCFA-DD48F1B91F09}" destId="{F72233E1-731E-4961-82BB-506468BFA8C0}" srcOrd="1" destOrd="0" parTransId="{9DFA74D0-5B9D-4C5C-967A-199A8CE88452}" sibTransId="{E415182C-02CB-4C15-8983-9986A2310C7D}"/>
    <dgm:cxn modelId="{6A7FE02D-6AB1-410D-808C-A00EF031067D}" srcId="{7C1EC05A-4A85-4D97-BCFA-DD48F1B91F09}" destId="{A2508991-F805-4012-A11B-D6F1321B4616}" srcOrd="2" destOrd="0" parTransId="{36F87986-4779-47D3-9885-3622776C445C}" sibTransId="{B583139F-B818-4ED0-AC67-80DBCB8BD1CE}"/>
    <dgm:cxn modelId="{F195B985-2A85-4BA7-AACE-183EC7E89E31}" srcId="{7C1EC05A-4A85-4D97-BCFA-DD48F1B91F09}" destId="{1D567C90-F8D4-4928-BE44-5BEF6E219E69}" srcOrd="0" destOrd="0" parTransId="{F6EFEBC8-1EBF-45AB-AFFE-D88064924178}" sibTransId="{4E0F0028-0B85-41E6-B4EA-1184E2AA0A26}"/>
    <dgm:cxn modelId="{585F5EA6-1879-4AF4-BA3F-E9DB4ECB5D64}" type="presOf" srcId="{6D81FC69-BF27-42AD-BEAB-B4D78F67EBF1}" destId="{44835B8F-8141-47AE-91D3-6087DFD35412}" srcOrd="0" destOrd="0" presId="urn:microsoft.com/office/officeart/2005/8/layout/hList1"/>
    <dgm:cxn modelId="{2A8CCAD4-F8BA-4511-BD40-F38BA88E6413}" type="presOf" srcId="{32461652-E769-4BFE-B8E1-43EF9611BFDC}" destId="{9D435605-50ED-4AB5-90AE-E33A57D51045}" srcOrd="0" destOrd="0" presId="urn:microsoft.com/office/officeart/2005/8/layout/hList1"/>
    <dgm:cxn modelId="{F0C55FDD-A0CE-425F-8EFD-79DB3F7E38DE}" srcId="{A2508991-F805-4012-A11B-D6F1321B4616}" destId="{057B7F47-DD55-4973-BCD1-DCA7A23E4D33}" srcOrd="0" destOrd="0" parTransId="{DBFD103F-A066-42C3-9CF6-363AB2E6B973}" sibTransId="{333A6834-E7AE-4C6B-A22C-9B8D88F4C093}"/>
    <dgm:cxn modelId="{3C167EC0-70B5-4401-9997-58B02E72B1FB}" type="presParOf" srcId="{AF92E4E2-6DFD-4FEF-9D5E-7F6988A091E6}" destId="{BAAFE7E8-A394-47AF-BE97-DEEB6739591D}" srcOrd="0" destOrd="0" presId="urn:microsoft.com/office/officeart/2005/8/layout/hList1"/>
    <dgm:cxn modelId="{538F911E-A1A6-4862-A674-1371D2579C7E}" type="presParOf" srcId="{BAAFE7E8-A394-47AF-BE97-DEEB6739591D}" destId="{BCAF4DB3-D04F-4AAA-8FF1-117DC3232003}" srcOrd="0" destOrd="0" presId="urn:microsoft.com/office/officeart/2005/8/layout/hList1"/>
    <dgm:cxn modelId="{4E9F8765-45F9-4555-873F-90AA3234133C}" type="presParOf" srcId="{BAAFE7E8-A394-47AF-BE97-DEEB6739591D}" destId="{44835B8F-8141-47AE-91D3-6087DFD35412}" srcOrd="1" destOrd="0" presId="urn:microsoft.com/office/officeart/2005/8/layout/hList1"/>
    <dgm:cxn modelId="{E44F9FC7-2B48-4E65-ABF9-B402FB737AFA}" type="presParOf" srcId="{AF92E4E2-6DFD-4FEF-9D5E-7F6988A091E6}" destId="{2A5AD678-6078-4996-8349-3FB98AEC5FCB}" srcOrd="1" destOrd="0" presId="urn:microsoft.com/office/officeart/2005/8/layout/hList1"/>
    <dgm:cxn modelId="{17087D11-08A9-455B-9518-7F437B083654}" type="presParOf" srcId="{AF92E4E2-6DFD-4FEF-9D5E-7F6988A091E6}" destId="{F5A53032-2E7B-473F-BAFF-246D85AD1440}" srcOrd="2" destOrd="0" presId="urn:microsoft.com/office/officeart/2005/8/layout/hList1"/>
    <dgm:cxn modelId="{4AB94279-9FC5-44AE-A793-C64A93AC6260}" type="presParOf" srcId="{F5A53032-2E7B-473F-BAFF-246D85AD1440}" destId="{F34DBF4C-4A6B-4F6C-8620-4010E61EEBF8}" srcOrd="0" destOrd="0" presId="urn:microsoft.com/office/officeart/2005/8/layout/hList1"/>
    <dgm:cxn modelId="{D1E46A3A-648F-4A2A-9F6F-D611C4542EE2}" type="presParOf" srcId="{F5A53032-2E7B-473F-BAFF-246D85AD1440}" destId="{AA38B360-D092-40FF-9231-8A600C5E891F}" srcOrd="1" destOrd="0" presId="urn:microsoft.com/office/officeart/2005/8/layout/hList1"/>
    <dgm:cxn modelId="{ACF01F86-1112-4D05-9841-0C958BE2803B}" type="presParOf" srcId="{AF92E4E2-6DFD-4FEF-9D5E-7F6988A091E6}" destId="{208FBADD-3D16-4FCF-BF68-93D2D100DAD1}" srcOrd="3" destOrd="0" presId="urn:microsoft.com/office/officeart/2005/8/layout/hList1"/>
    <dgm:cxn modelId="{60C98128-39FD-463F-8CC2-AC7E5622DF54}" type="presParOf" srcId="{AF92E4E2-6DFD-4FEF-9D5E-7F6988A091E6}" destId="{AE169C5D-8DD5-480E-996D-319D00C4CFB4}" srcOrd="4" destOrd="0" presId="urn:microsoft.com/office/officeart/2005/8/layout/hList1"/>
    <dgm:cxn modelId="{8AFA02C6-C4C3-49E7-A930-3D2E6574899C}" type="presParOf" srcId="{AE169C5D-8DD5-480E-996D-319D00C4CFB4}" destId="{DB5E53B5-BBE2-4AF8-B6D9-0475B7031C88}" srcOrd="0" destOrd="0" presId="urn:microsoft.com/office/officeart/2005/8/layout/hList1"/>
    <dgm:cxn modelId="{6CA782CA-BA02-4B21-9CE2-D9300684416D}" type="presParOf" srcId="{AE169C5D-8DD5-480E-996D-319D00C4CFB4}" destId="{67194A28-7267-4FE3-9656-76830CA9964C}" srcOrd="1" destOrd="0" presId="urn:microsoft.com/office/officeart/2005/8/layout/hList1"/>
    <dgm:cxn modelId="{FF6A0DDB-0C8A-4D8E-8FAB-1266198A781D}" type="presParOf" srcId="{AF92E4E2-6DFD-4FEF-9D5E-7F6988A091E6}" destId="{4A485BE4-0C0C-4E04-B86D-816387F27DF2}" srcOrd="5" destOrd="0" presId="urn:microsoft.com/office/officeart/2005/8/layout/hList1"/>
    <dgm:cxn modelId="{E660D330-B812-458E-B0BC-9400FF198C26}" type="presParOf" srcId="{AF92E4E2-6DFD-4FEF-9D5E-7F6988A091E6}" destId="{756FCDE9-DA9E-4026-BB2A-03B19E5D396E}" srcOrd="6" destOrd="0" presId="urn:microsoft.com/office/officeart/2005/8/layout/hList1"/>
    <dgm:cxn modelId="{CC4A65DD-16E5-42E7-ABBA-BAC414010F5C}" type="presParOf" srcId="{756FCDE9-DA9E-4026-BB2A-03B19E5D396E}" destId="{9D435605-50ED-4AB5-90AE-E33A57D51045}" srcOrd="0" destOrd="0" presId="urn:microsoft.com/office/officeart/2005/8/layout/hList1"/>
    <dgm:cxn modelId="{481AA554-8FA1-4D19-88EB-680715817B95}" type="presParOf" srcId="{756FCDE9-DA9E-4026-BB2A-03B19E5D396E}" destId="{9F9B7AB3-CC1C-46F0-AFA7-A8DEC97A1DD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437E6D-40B8-405F-92CF-F7245F538DE2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0627948-48FE-491D-8C36-B41B4AA0C6EA}">
      <dgm:prSet phldrT="[Текст]" custT="1"/>
      <dgm:spPr/>
      <dgm:t>
        <a:bodyPr/>
        <a:lstStyle/>
        <a:p>
          <a:r>
            <a:rPr lang="ru-RU" sz="2800" dirty="0" smtClean="0">
              <a:latin typeface="Cambria" panose="02040503050406030204" pitchFamily="18" charset="0"/>
            </a:rPr>
            <a:t>Ответы</a:t>
          </a:r>
          <a:endParaRPr lang="ru-RU" sz="2800" dirty="0">
            <a:latin typeface="Cambria" panose="02040503050406030204" pitchFamily="18" charset="0"/>
          </a:endParaRPr>
        </a:p>
      </dgm:t>
    </dgm:pt>
    <dgm:pt modelId="{9F727BAC-A066-4393-8A6E-361D1BF72AD6}" type="parTrans" cxnId="{5AA9FE85-1E41-402C-98F4-C238D79621B2}">
      <dgm:prSet/>
      <dgm:spPr/>
      <dgm:t>
        <a:bodyPr/>
        <a:lstStyle/>
        <a:p>
          <a:endParaRPr lang="ru-RU" sz="4000">
            <a:solidFill>
              <a:srgbClr val="002060"/>
            </a:solidFill>
          </a:endParaRPr>
        </a:p>
      </dgm:t>
    </dgm:pt>
    <dgm:pt modelId="{CEC34590-B51E-431A-9560-3BB0FC555DC2}" type="sibTrans" cxnId="{5AA9FE85-1E41-402C-98F4-C238D79621B2}">
      <dgm:prSet/>
      <dgm:spPr/>
      <dgm:t>
        <a:bodyPr/>
        <a:lstStyle/>
        <a:p>
          <a:endParaRPr lang="ru-RU" sz="4000">
            <a:solidFill>
              <a:srgbClr val="002060"/>
            </a:solidFill>
          </a:endParaRPr>
        </a:p>
      </dgm:t>
    </dgm:pt>
    <dgm:pt modelId="{4C2237D5-8BE9-438E-AC72-FCC949EACEDE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 smtClean="0">
              <a:latin typeface="Cambria" panose="02040503050406030204" pitchFamily="18" charset="0"/>
            </a:rPr>
            <a:t>Аудиозапись</a:t>
          </a:r>
          <a:endParaRPr lang="ru-RU" sz="2000" dirty="0">
            <a:latin typeface="Cambria" panose="02040503050406030204" pitchFamily="18" charset="0"/>
          </a:endParaRPr>
        </a:p>
      </dgm:t>
    </dgm:pt>
    <dgm:pt modelId="{B3ED1EC4-8906-4E97-8648-8B723E79FEF4}" type="parTrans" cxnId="{93F1760C-3B19-4F8F-9723-FB2D9C065E1F}">
      <dgm:prSet/>
      <dgm:spPr/>
      <dgm:t>
        <a:bodyPr/>
        <a:lstStyle/>
        <a:p>
          <a:endParaRPr lang="ru-RU" sz="4000">
            <a:solidFill>
              <a:srgbClr val="002060"/>
            </a:solidFill>
          </a:endParaRPr>
        </a:p>
      </dgm:t>
    </dgm:pt>
    <dgm:pt modelId="{E5D6759E-0DD0-446F-A45E-21939DC55AC4}" type="sibTrans" cxnId="{93F1760C-3B19-4F8F-9723-FB2D9C065E1F}">
      <dgm:prSet/>
      <dgm:spPr/>
      <dgm:t>
        <a:bodyPr/>
        <a:lstStyle/>
        <a:p>
          <a:endParaRPr lang="ru-RU" sz="4000">
            <a:solidFill>
              <a:srgbClr val="002060"/>
            </a:solidFill>
          </a:endParaRPr>
        </a:p>
      </dgm:t>
    </dgm:pt>
    <dgm:pt modelId="{EA6590D2-AF26-4492-8D99-4421E00DCCE7}" type="pres">
      <dgm:prSet presAssocID="{DF437E6D-40B8-405F-92CF-F7245F538D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972FB25-D092-44C2-8120-3D345E726032}" type="pres">
      <dgm:prSet presAssocID="{10627948-48FE-491D-8C36-B41B4AA0C6EA}" presName="hierRoot1" presStyleCnt="0"/>
      <dgm:spPr/>
      <dgm:t>
        <a:bodyPr/>
        <a:lstStyle/>
        <a:p>
          <a:endParaRPr lang="ru-RU"/>
        </a:p>
      </dgm:t>
    </dgm:pt>
    <dgm:pt modelId="{A5760854-E2B1-49E6-B46A-88B4F32BA121}" type="pres">
      <dgm:prSet presAssocID="{10627948-48FE-491D-8C36-B41B4AA0C6EA}" presName="composite" presStyleCnt="0"/>
      <dgm:spPr/>
      <dgm:t>
        <a:bodyPr/>
        <a:lstStyle/>
        <a:p>
          <a:endParaRPr lang="ru-RU"/>
        </a:p>
      </dgm:t>
    </dgm:pt>
    <dgm:pt modelId="{E0B9DF78-F1A5-43B3-86A9-68C455E14564}" type="pres">
      <dgm:prSet presAssocID="{10627948-48FE-491D-8C36-B41B4AA0C6EA}" presName="background" presStyleLbl="node0" presStyleIdx="0" presStyleCnt="1"/>
      <dgm:spPr/>
      <dgm:t>
        <a:bodyPr/>
        <a:lstStyle/>
        <a:p>
          <a:endParaRPr lang="ru-RU"/>
        </a:p>
      </dgm:t>
    </dgm:pt>
    <dgm:pt modelId="{0261D277-700F-4B03-AE19-F8A729A0FDC4}" type="pres">
      <dgm:prSet presAssocID="{10627948-48FE-491D-8C36-B41B4AA0C6EA}" presName="text" presStyleLbl="fgAcc0" presStyleIdx="0" presStyleCnt="1" custScaleX="2427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A80642-24F1-4687-910E-1BE4A2C2DB79}" type="pres">
      <dgm:prSet presAssocID="{10627948-48FE-491D-8C36-B41B4AA0C6EA}" presName="hierChild2" presStyleCnt="0"/>
      <dgm:spPr/>
      <dgm:t>
        <a:bodyPr/>
        <a:lstStyle/>
        <a:p>
          <a:endParaRPr lang="ru-RU"/>
        </a:p>
      </dgm:t>
    </dgm:pt>
    <dgm:pt modelId="{30B8E917-111F-4471-9220-DC5F86CF547F}" type="pres">
      <dgm:prSet presAssocID="{B3ED1EC4-8906-4E97-8648-8B723E79FEF4}" presName="Name10" presStyleLbl="parChTrans1D2" presStyleIdx="0" presStyleCnt="1"/>
      <dgm:spPr/>
      <dgm:t>
        <a:bodyPr/>
        <a:lstStyle/>
        <a:p>
          <a:endParaRPr lang="ru-RU"/>
        </a:p>
      </dgm:t>
    </dgm:pt>
    <dgm:pt modelId="{B04B4516-C26B-4DD6-90FD-63F3FD660E14}" type="pres">
      <dgm:prSet presAssocID="{4C2237D5-8BE9-438E-AC72-FCC949EACEDE}" presName="hierRoot2" presStyleCnt="0"/>
      <dgm:spPr/>
      <dgm:t>
        <a:bodyPr/>
        <a:lstStyle/>
        <a:p>
          <a:endParaRPr lang="ru-RU"/>
        </a:p>
      </dgm:t>
    </dgm:pt>
    <dgm:pt modelId="{730EE271-3229-4702-B4BB-BD8B0D55C8EB}" type="pres">
      <dgm:prSet presAssocID="{4C2237D5-8BE9-438E-AC72-FCC949EACEDE}" presName="composite2" presStyleCnt="0"/>
      <dgm:spPr/>
      <dgm:t>
        <a:bodyPr/>
        <a:lstStyle/>
        <a:p>
          <a:endParaRPr lang="ru-RU"/>
        </a:p>
      </dgm:t>
    </dgm:pt>
    <dgm:pt modelId="{4DA5616C-0C11-4273-BFEC-9C58846D364A}" type="pres">
      <dgm:prSet presAssocID="{4C2237D5-8BE9-438E-AC72-FCC949EACEDE}" presName="background2" presStyleLbl="node2" presStyleIdx="0" presStyleCnt="1"/>
      <dgm:spPr/>
      <dgm:t>
        <a:bodyPr/>
        <a:lstStyle/>
        <a:p>
          <a:endParaRPr lang="ru-RU"/>
        </a:p>
      </dgm:t>
    </dgm:pt>
    <dgm:pt modelId="{CCEC548D-79A8-46A0-9B54-B999A49F894D}" type="pres">
      <dgm:prSet presAssocID="{4C2237D5-8BE9-438E-AC72-FCC949EACEDE}" presName="text2" presStyleLbl="fgAcc2" presStyleIdx="0" presStyleCnt="1" custScaleX="943487" custScaleY="96860" custLinFactNeighborX="3547" custLinFactNeighborY="446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0C487D-58CC-4DBD-AB8E-ABD810A1340D}" type="pres">
      <dgm:prSet presAssocID="{4C2237D5-8BE9-438E-AC72-FCC949EACEDE}" presName="hierChild3" presStyleCnt="0"/>
      <dgm:spPr/>
      <dgm:t>
        <a:bodyPr/>
        <a:lstStyle/>
        <a:p>
          <a:endParaRPr lang="ru-RU"/>
        </a:p>
      </dgm:t>
    </dgm:pt>
  </dgm:ptLst>
  <dgm:cxnLst>
    <dgm:cxn modelId="{93F1760C-3B19-4F8F-9723-FB2D9C065E1F}" srcId="{10627948-48FE-491D-8C36-B41B4AA0C6EA}" destId="{4C2237D5-8BE9-438E-AC72-FCC949EACEDE}" srcOrd="0" destOrd="0" parTransId="{B3ED1EC4-8906-4E97-8648-8B723E79FEF4}" sibTransId="{E5D6759E-0DD0-446F-A45E-21939DC55AC4}"/>
    <dgm:cxn modelId="{3D160B03-6435-4A86-AAB3-5BBAC4E3720F}" type="presOf" srcId="{4C2237D5-8BE9-438E-AC72-FCC949EACEDE}" destId="{CCEC548D-79A8-46A0-9B54-B999A49F894D}" srcOrd="0" destOrd="0" presId="urn:microsoft.com/office/officeart/2005/8/layout/hierarchy1"/>
    <dgm:cxn modelId="{2C4E6643-EB8F-44A5-B306-87CA624CF453}" type="presOf" srcId="{DF437E6D-40B8-405F-92CF-F7245F538DE2}" destId="{EA6590D2-AF26-4492-8D99-4421E00DCCE7}" srcOrd="0" destOrd="0" presId="urn:microsoft.com/office/officeart/2005/8/layout/hierarchy1"/>
    <dgm:cxn modelId="{5AA9FE85-1E41-402C-98F4-C238D79621B2}" srcId="{DF437E6D-40B8-405F-92CF-F7245F538DE2}" destId="{10627948-48FE-491D-8C36-B41B4AA0C6EA}" srcOrd="0" destOrd="0" parTransId="{9F727BAC-A066-4393-8A6E-361D1BF72AD6}" sibTransId="{CEC34590-B51E-431A-9560-3BB0FC555DC2}"/>
    <dgm:cxn modelId="{31DB226F-6ACF-45F5-B839-E0E723926F12}" type="presOf" srcId="{10627948-48FE-491D-8C36-B41B4AA0C6EA}" destId="{0261D277-700F-4B03-AE19-F8A729A0FDC4}" srcOrd="0" destOrd="0" presId="urn:microsoft.com/office/officeart/2005/8/layout/hierarchy1"/>
    <dgm:cxn modelId="{1A76297F-8770-4B35-AE77-C9E3FD3886B6}" type="presOf" srcId="{B3ED1EC4-8906-4E97-8648-8B723E79FEF4}" destId="{30B8E917-111F-4471-9220-DC5F86CF547F}" srcOrd="0" destOrd="0" presId="urn:microsoft.com/office/officeart/2005/8/layout/hierarchy1"/>
    <dgm:cxn modelId="{8E556EAF-5323-484A-9CF6-1FAC91C7CA3A}" type="presParOf" srcId="{EA6590D2-AF26-4492-8D99-4421E00DCCE7}" destId="{E972FB25-D092-44C2-8120-3D345E726032}" srcOrd="0" destOrd="0" presId="urn:microsoft.com/office/officeart/2005/8/layout/hierarchy1"/>
    <dgm:cxn modelId="{8E797537-7CFE-4B96-95B8-6AB88FAA305C}" type="presParOf" srcId="{E972FB25-D092-44C2-8120-3D345E726032}" destId="{A5760854-E2B1-49E6-B46A-88B4F32BA121}" srcOrd="0" destOrd="0" presId="urn:microsoft.com/office/officeart/2005/8/layout/hierarchy1"/>
    <dgm:cxn modelId="{5D66A6E7-2896-400A-9E19-63B0F417A642}" type="presParOf" srcId="{A5760854-E2B1-49E6-B46A-88B4F32BA121}" destId="{E0B9DF78-F1A5-43B3-86A9-68C455E14564}" srcOrd="0" destOrd="0" presId="urn:microsoft.com/office/officeart/2005/8/layout/hierarchy1"/>
    <dgm:cxn modelId="{5E3A24E2-86EE-4897-98B2-84ED48B4EF5C}" type="presParOf" srcId="{A5760854-E2B1-49E6-B46A-88B4F32BA121}" destId="{0261D277-700F-4B03-AE19-F8A729A0FDC4}" srcOrd="1" destOrd="0" presId="urn:microsoft.com/office/officeart/2005/8/layout/hierarchy1"/>
    <dgm:cxn modelId="{8E5A0F05-92D0-4D8C-9FA7-4ED1D2483CD4}" type="presParOf" srcId="{E972FB25-D092-44C2-8120-3D345E726032}" destId="{05A80642-24F1-4687-910E-1BE4A2C2DB79}" srcOrd="1" destOrd="0" presId="urn:microsoft.com/office/officeart/2005/8/layout/hierarchy1"/>
    <dgm:cxn modelId="{6BE8A567-7269-4008-912E-25CB20C32A0D}" type="presParOf" srcId="{05A80642-24F1-4687-910E-1BE4A2C2DB79}" destId="{30B8E917-111F-4471-9220-DC5F86CF547F}" srcOrd="0" destOrd="0" presId="urn:microsoft.com/office/officeart/2005/8/layout/hierarchy1"/>
    <dgm:cxn modelId="{624E8D9B-3EF3-47EB-AC2F-A1AE5A607470}" type="presParOf" srcId="{05A80642-24F1-4687-910E-1BE4A2C2DB79}" destId="{B04B4516-C26B-4DD6-90FD-63F3FD660E14}" srcOrd="1" destOrd="0" presId="urn:microsoft.com/office/officeart/2005/8/layout/hierarchy1"/>
    <dgm:cxn modelId="{AA59CD97-2C72-4C86-8215-A5D30BB202E1}" type="presParOf" srcId="{B04B4516-C26B-4DD6-90FD-63F3FD660E14}" destId="{730EE271-3229-4702-B4BB-BD8B0D55C8EB}" srcOrd="0" destOrd="0" presId="urn:microsoft.com/office/officeart/2005/8/layout/hierarchy1"/>
    <dgm:cxn modelId="{7880A2DE-217E-4887-9ED7-F4528CB882E8}" type="presParOf" srcId="{730EE271-3229-4702-B4BB-BD8B0D55C8EB}" destId="{4DA5616C-0C11-4273-BFEC-9C58846D364A}" srcOrd="0" destOrd="0" presId="urn:microsoft.com/office/officeart/2005/8/layout/hierarchy1"/>
    <dgm:cxn modelId="{68A2FF87-67B5-4A52-BF42-B4B0E856E65B}" type="presParOf" srcId="{730EE271-3229-4702-B4BB-BD8B0D55C8EB}" destId="{CCEC548D-79A8-46A0-9B54-B999A49F894D}" srcOrd="1" destOrd="0" presId="urn:microsoft.com/office/officeart/2005/8/layout/hierarchy1"/>
    <dgm:cxn modelId="{C185D4AB-371D-4353-A146-4BAB2FCA270C}" type="presParOf" srcId="{B04B4516-C26B-4DD6-90FD-63F3FD660E14}" destId="{980C487D-58CC-4DBD-AB8E-ABD810A1340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280FB0-3DD9-444C-A9A0-0922FA4ADABC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</dgm:pt>
    <dgm:pt modelId="{179658D2-0186-49DE-8B37-BFB7608E9B7D}">
      <dgm:prSet phldrT="[Текст]"/>
      <dgm:spPr/>
      <dgm:t>
        <a:bodyPr/>
        <a:lstStyle/>
        <a:p>
          <a:r>
            <a:rPr lang="ru-RU" dirty="0" smtClean="0"/>
            <a:t>Инструктаж, выдача ИК</a:t>
          </a:r>
          <a:endParaRPr lang="ru-RU" dirty="0"/>
        </a:p>
      </dgm:t>
    </dgm:pt>
    <dgm:pt modelId="{D430D5E5-4BAD-4524-AA8E-FAF675BB2DF4}" type="parTrans" cxnId="{9C219007-CDEE-4ADE-9578-CBFD30665612}">
      <dgm:prSet/>
      <dgm:spPr/>
      <dgm:t>
        <a:bodyPr/>
        <a:lstStyle/>
        <a:p>
          <a:endParaRPr lang="ru-RU"/>
        </a:p>
      </dgm:t>
    </dgm:pt>
    <dgm:pt modelId="{B750A2D2-BB12-427E-B0ED-F1448CFCB1D5}" type="sibTrans" cxnId="{9C219007-CDEE-4ADE-9578-CBFD30665612}">
      <dgm:prSet/>
      <dgm:spPr/>
      <dgm:t>
        <a:bodyPr/>
        <a:lstStyle/>
        <a:p>
          <a:endParaRPr lang="ru-RU"/>
        </a:p>
      </dgm:t>
    </dgm:pt>
    <dgm:pt modelId="{0D5FFBF4-F71D-4CE8-862E-A23A57130B91}">
      <dgm:prSet phldrT="[Текст]"/>
      <dgm:spPr/>
      <dgm:t>
        <a:bodyPr/>
        <a:lstStyle/>
        <a:p>
          <a:r>
            <a:rPr lang="ru-RU" dirty="0" smtClean="0"/>
            <a:t>Подготовка</a:t>
          </a:r>
          <a:endParaRPr lang="ru-RU" dirty="0"/>
        </a:p>
      </dgm:t>
    </dgm:pt>
    <dgm:pt modelId="{6DD7F701-1695-4F6B-B68F-E61246460E36}" type="parTrans" cxnId="{E08A3A5E-7620-4E27-A2B5-61E054D0A11E}">
      <dgm:prSet/>
      <dgm:spPr/>
      <dgm:t>
        <a:bodyPr/>
        <a:lstStyle/>
        <a:p>
          <a:endParaRPr lang="ru-RU"/>
        </a:p>
      </dgm:t>
    </dgm:pt>
    <dgm:pt modelId="{95EBB8A3-F937-49CA-86D4-6DD72BCDB5EE}" type="sibTrans" cxnId="{E08A3A5E-7620-4E27-A2B5-61E054D0A11E}">
      <dgm:prSet/>
      <dgm:spPr/>
      <dgm:t>
        <a:bodyPr/>
        <a:lstStyle/>
        <a:p>
          <a:endParaRPr lang="ru-RU"/>
        </a:p>
      </dgm:t>
    </dgm:pt>
    <dgm:pt modelId="{CC305D41-2508-4259-810A-9D5E1A57B566}">
      <dgm:prSet phldrT="[Текст]"/>
      <dgm:spPr/>
      <dgm:t>
        <a:bodyPr/>
        <a:lstStyle/>
        <a:p>
          <a:r>
            <a:rPr lang="ru-RU" dirty="0" smtClean="0"/>
            <a:t>Ответ</a:t>
          </a:r>
          <a:endParaRPr lang="ru-RU" dirty="0"/>
        </a:p>
      </dgm:t>
    </dgm:pt>
    <dgm:pt modelId="{BB0D0657-BF52-450A-9634-5792B9CA6EA9}" type="parTrans" cxnId="{7A30FF47-C7E6-4C5C-9E57-B8191AA3F36D}">
      <dgm:prSet/>
      <dgm:spPr/>
      <dgm:t>
        <a:bodyPr/>
        <a:lstStyle/>
        <a:p>
          <a:endParaRPr lang="ru-RU"/>
        </a:p>
      </dgm:t>
    </dgm:pt>
    <dgm:pt modelId="{ABCBB2A1-F0F5-4566-8B04-83ADBAE1B759}" type="sibTrans" cxnId="{7A30FF47-C7E6-4C5C-9E57-B8191AA3F36D}">
      <dgm:prSet/>
      <dgm:spPr/>
      <dgm:t>
        <a:bodyPr/>
        <a:lstStyle/>
        <a:p>
          <a:endParaRPr lang="ru-RU"/>
        </a:p>
      </dgm:t>
    </dgm:pt>
    <dgm:pt modelId="{C4624C4E-4569-41AA-94B2-DF8AA6C51A73}">
      <dgm:prSet/>
      <dgm:spPr/>
      <dgm:t>
        <a:bodyPr/>
        <a:lstStyle/>
        <a:p>
          <a:r>
            <a:rPr lang="ru-RU" dirty="0" smtClean="0"/>
            <a:t>Прослушивание </a:t>
          </a:r>
          <a:r>
            <a:rPr lang="ru-RU" dirty="0" smtClean="0"/>
            <a:t>записи</a:t>
          </a:r>
          <a:endParaRPr lang="ru-RU" dirty="0"/>
        </a:p>
      </dgm:t>
    </dgm:pt>
    <dgm:pt modelId="{1F50C1D1-B3B0-4934-877A-3B645E70F4D4}" type="parTrans" cxnId="{173D8715-1230-4263-BC2B-1959150B9B0D}">
      <dgm:prSet/>
      <dgm:spPr/>
      <dgm:t>
        <a:bodyPr/>
        <a:lstStyle/>
        <a:p>
          <a:endParaRPr lang="ru-RU"/>
        </a:p>
      </dgm:t>
    </dgm:pt>
    <dgm:pt modelId="{54CA3CC0-7177-4775-BCCE-F9005675D76C}" type="sibTrans" cxnId="{173D8715-1230-4263-BC2B-1959150B9B0D}">
      <dgm:prSet/>
      <dgm:spPr/>
      <dgm:t>
        <a:bodyPr/>
        <a:lstStyle/>
        <a:p>
          <a:endParaRPr lang="ru-RU"/>
        </a:p>
      </dgm:t>
    </dgm:pt>
    <dgm:pt modelId="{5E93651D-57D9-4495-B9A7-2168F3AFDC29}" type="pres">
      <dgm:prSet presAssocID="{F5280FB0-3DD9-444C-A9A0-0922FA4ADABC}" presName="Name0" presStyleCnt="0">
        <dgm:presLayoutVars>
          <dgm:dir/>
          <dgm:animLvl val="lvl"/>
          <dgm:resizeHandles val="exact"/>
        </dgm:presLayoutVars>
      </dgm:prSet>
      <dgm:spPr/>
    </dgm:pt>
    <dgm:pt modelId="{D46929C5-ECF2-43CF-9222-73592EC5924E}" type="pres">
      <dgm:prSet presAssocID="{179658D2-0186-49DE-8B37-BFB7608E9B7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75A49-CA60-43E3-ABB4-1EF41862F04D}" type="pres">
      <dgm:prSet presAssocID="{B750A2D2-BB12-427E-B0ED-F1448CFCB1D5}" presName="parTxOnlySpace" presStyleCnt="0"/>
      <dgm:spPr/>
    </dgm:pt>
    <dgm:pt modelId="{0892D518-CCCC-4942-8990-FE77D13294D5}" type="pres">
      <dgm:prSet presAssocID="{0D5FFBF4-F71D-4CE8-862E-A23A57130B9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10C9F-DDAB-4A0E-98CF-723739FEF81E}" type="pres">
      <dgm:prSet presAssocID="{95EBB8A3-F937-49CA-86D4-6DD72BCDB5EE}" presName="parTxOnlySpace" presStyleCnt="0"/>
      <dgm:spPr/>
    </dgm:pt>
    <dgm:pt modelId="{AACF87A4-F2C2-4E98-9EBA-EDBD07D11CCE}" type="pres">
      <dgm:prSet presAssocID="{CC305D41-2508-4259-810A-9D5E1A57B56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36DEB-B5CF-43F2-80AA-2FB97D1FFC82}" type="pres">
      <dgm:prSet presAssocID="{ABCBB2A1-F0F5-4566-8B04-83ADBAE1B759}" presName="parTxOnlySpace" presStyleCnt="0"/>
      <dgm:spPr/>
    </dgm:pt>
    <dgm:pt modelId="{255CC835-D388-4585-AC80-A3BD7492AB80}" type="pres">
      <dgm:prSet presAssocID="{C4624C4E-4569-41AA-94B2-DF8AA6C51A7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30FF47-C7E6-4C5C-9E57-B8191AA3F36D}" srcId="{F5280FB0-3DD9-444C-A9A0-0922FA4ADABC}" destId="{CC305D41-2508-4259-810A-9D5E1A57B566}" srcOrd="2" destOrd="0" parTransId="{BB0D0657-BF52-450A-9634-5792B9CA6EA9}" sibTransId="{ABCBB2A1-F0F5-4566-8B04-83ADBAE1B759}"/>
    <dgm:cxn modelId="{537B04A2-A658-4602-B175-F14F56A626DE}" type="presOf" srcId="{C4624C4E-4569-41AA-94B2-DF8AA6C51A73}" destId="{255CC835-D388-4585-AC80-A3BD7492AB80}" srcOrd="0" destOrd="0" presId="urn:microsoft.com/office/officeart/2005/8/layout/chevron1"/>
    <dgm:cxn modelId="{9C219007-CDEE-4ADE-9578-CBFD30665612}" srcId="{F5280FB0-3DD9-444C-A9A0-0922FA4ADABC}" destId="{179658D2-0186-49DE-8B37-BFB7608E9B7D}" srcOrd="0" destOrd="0" parTransId="{D430D5E5-4BAD-4524-AA8E-FAF675BB2DF4}" sibTransId="{B750A2D2-BB12-427E-B0ED-F1448CFCB1D5}"/>
    <dgm:cxn modelId="{5B12AC91-C09B-4789-9335-D0F49C32CC33}" type="presOf" srcId="{F5280FB0-3DD9-444C-A9A0-0922FA4ADABC}" destId="{5E93651D-57D9-4495-B9A7-2168F3AFDC29}" srcOrd="0" destOrd="0" presId="urn:microsoft.com/office/officeart/2005/8/layout/chevron1"/>
    <dgm:cxn modelId="{DC78BAF7-D1D7-470E-A5E4-74A21182B7A3}" type="presOf" srcId="{179658D2-0186-49DE-8B37-BFB7608E9B7D}" destId="{D46929C5-ECF2-43CF-9222-73592EC5924E}" srcOrd="0" destOrd="0" presId="urn:microsoft.com/office/officeart/2005/8/layout/chevron1"/>
    <dgm:cxn modelId="{E08A3A5E-7620-4E27-A2B5-61E054D0A11E}" srcId="{F5280FB0-3DD9-444C-A9A0-0922FA4ADABC}" destId="{0D5FFBF4-F71D-4CE8-862E-A23A57130B91}" srcOrd="1" destOrd="0" parTransId="{6DD7F701-1695-4F6B-B68F-E61246460E36}" sibTransId="{95EBB8A3-F937-49CA-86D4-6DD72BCDB5EE}"/>
    <dgm:cxn modelId="{4E2FC1E0-063E-427B-A041-20043CDE6EEE}" type="presOf" srcId="{CC305D41-2508-4259-810A-9D5E1A57B566}" destId="{AACF87A4-F2C2-4E98-9EBA-EDBD07D11CCE}" srcOrd="0" destOrd="0" presId="urn:microsoft.com/office/officeart/2005/8/layout/chevron1"/>
    <dgm:cxn modelId="{4D1E3A52-0764-45ED-85B8-E2F40BCDC203}" type="presOf" srcId="{0D5FFBF4-F71D-4CE8-862E-A23A57130B91}" destId="{0892D518-CCCC-4942-8990-FE77D13294D5}" srcOrd="0" destOrd="0" presId="urn:microsoft.com/office/officeart/2005/8/layout/chevron1"/>
    <dgm:cxn modelId="{173D8715-1230-4263-BC2B-1959150B9B0D}" srcId="{F5280FB0-3DD9-444C-A9A0-0922FA4ADABC}" destId="{C4624C4E-4569-41AA-94B2-DF8AA6C51A73}" srcOrd="3" destOrd="0" parTransId="{1F50C1D1-B3B0-4934-877A-3B645E70F4D4}" sibTransId="{54CA3CC0-7177-4775-BCCE-F9005675D76C}"/>
    <dgm:cxn modelId="{35384545-70E0-4CF5-ADBA-BE3A5352D93A}" type="presParOf" srcId="{5E93651D-57D9-4495-B9A7-2168F3AFDC29}" destId="{D46929C5-ECF2-43CF-9222-73592EC5924E}" srcOrd="0" destOrd="0" presId="urn:microsoft.com/office/officeart/2005/8/layout/chevron1"/>
    <dgm:cxn modelId="{75953D0E-C5D4-4E58-A66F-7C904E08CCCE}" type="presParOf" srcId="{5E93651D-57D9-4495-B9A7-2168F3AFDC29}" destId="{CC675A49-CA60-43E3-ABB4-1EF41862F04D}" srcOrd="1" destOrd="0" presId="urn:microsoft.com/office/officeart/2005/8/layout/chevron1"/>
    <dgm:cxn modelId="{97726021-EBD4-4542-9226-37710FE7E7B7}" type="presParOf" srcId="{5E93651D-57D9-4495-B9A7-2168F3AFDC29}" destId="{0892D518-CCCC-4942-8990-FE77D13294D5}" srcOrd="2" destOrd="0" presId="urn:microsoft.com/office/officeart/2005/8/layout/chevron1"/>
    <dgm:cxn modelId="{94705642-D39B-4196-8767-539BD518EBB1}" type="presParOf" srcId="{5E93651D-57D9-4495-B9A7-2168F3AFDC29}" destId="{AE110C9F-DDAB-4A0E-98CF-723739FEF81E}" srcOrd="3" destOrd="0" presId="urn:microsoft.com/office/officeart/2005/8/layout/chevron1"/>
    <dgm:cxn modelId="{5BCC6482-1469-403D-B239-AFD17A5F8A75}" type="presParOf" srcId="{5E93651D-57D9-4495-B9A7-2168F3AFDC29}" destId="{AACF87A4-F2C2-4E98-9EBA-EDBD07D11CCE}" srcOrd="4" destOrd="0" presId="urn:microsoft.com/office/officeart/2005/8/layout/chevron1"/>
    <dgm:cxn modelId="{AC51E493-B2C1-4517-BA34-7621DC50F800}" type="presParOf" srcId="{5E93651D-57D9-4495-B9A7-2168F3AFDC29}" destId="{3D136DEB-B5CF-43F2-80AA-2FB97D1FFC82}" srcOrd="5" destOrd="0" presId="urn:microsoft.com/office/officeart/2005/8/layout/chevron1"/>
    <dgm:cxn modelId="{090BA282-F7A7-4699-B3DB-6F7982FF83D9}" type="presParOf" srcId="{5E93651D-57D9-4495-B9A7-2168F3AFDC29}" destId="{255CC835-D388-4585-AC80-A3BD7492AB80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1EC05A-4A85-4D97-BCFA-DD48F1B91F0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508991-F805-4012-A11B-D6F1321B4616}">
      <dgm:prSet phldrT="[Текст]" custT="1"/>
      <dgm:spPr>
        <a:solidFill>
          <a:srgbClr val="B1B3B4"/>
        </a:solidFill>
        <a:ln>
          <a:solidFill>
            <a:srgbClr val="87888A"/>
          </a:solidFill>
        </a:ln>
      </dgm:spPr>
      <dgm:t>
        <a:bodyPr/>
        <a:lstStyle/>
        <a:p>
          <a:r>
            <a:rPr lang="ru-RU" sz="1900" dirty="0" smtClean="0">
              <a:solidFill>
                <a:schemeClr val="bg2">
                  <a:lumMod val="25000"/>
                </a:schemeClr>
              </a:solidFill>
            </a:rPr>
            <a:t>200-ые номера вариантов </a:t>
          </a:r>
          <a:endParaRPr lang="ru-RU" sz="1900" dirty="0">
            <a:solidFill>
              <a:schemeClr val="bg2">
                <a:lumMod val="25000"/>
              </a:schemeClr>
            </a:solidFill>
          </a:endParaRPr>
        </a:p>
      </dgm:t>
    </dgm:pt>
    <dgm:pt modelId="{36F87986-4779-47D3-9885-3622776C445C}" type="parTrans" cxnId="{6A7FE02D-6AB1-410D-808C-A00EF031067D}">
      <dgm:prSet/>
      <dgm:spPr/>
      <dgm:t>
        <a:bodyPr/>
        <a:lstStyle/>
        <a:p>
          <a:endParaRPr lang="ru-RU"/>
        </a:p>
      </dgm:t>
    </dgm:pt>
    <dgm:pt modelId="{B583139F-B818-4ED0-AC67-80DBCB8BD1CE}" type="sibTrans" cxnId="{6A7FE02D-6AB1-410D-808C-A00EF031067D}">
      <dgm:prSet/>
      <dgm:spPr/>
      <dgm:t>
        <a:bodyPr/>
        <a:lstStyle/>
        <a:p>
          <a:endParaRPr lang="ru-RU"/>
        </a:p>
      </dgm:t>
    </dgm:pt>
    <dgm:pt modelId="{057B7F47-DD55-4973-BCD1-DCA7A23E4D33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l">
            <a:lnSpc>
              <a:spcPct val="90000"/>
            </a:lnSpc>
          </a:pPr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слепые, слабовидящие  и </a:t>
          </a:r>
          <a:r>
            <a:rPr lang="ru-RU" sz="1200" dirty="0" err="1" smtClean="0">
              <a:solidFill>
                <a:schemeClr val="bg2">
                  <a:lumMod val="25000"/>
                </a:schemeClr>
              </a:solidFill>
            </a:rPr>
            <a:t>поздноослепшие</a:t>
          </a:r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 обучающиеся  (ЭМ могут быть переведены на шрифт Брайля (при необходимости)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DBFD103F-A066-42C3-9CF6-363AB2E6B973}" type="parTrans" cxnId="{F0C55FDD-A0CE-425F-8EFD-79DB3F7E38DE}">
      <dgm:prSet/>
      <dgm:spPr/>
      <dgm:t>
        <a:bodyPr/>
        <a:lstStyle/>
        <a:p>
          <a:endParaRPr lang="ru-RU"/>
        </a:p>
      </dgm:t>
    </dgm:pt>
    <dgm:pt modelId="{333A6834-E7AE-4C6B-A22C-9B8D88F4C093}" type="sibTrans" cxnId="{F0C55FDD-A0CE-425F-8EFD-79DB3F7E38DE}">
      <dgm:prSet/>
      <dgm:spPr/>
      <dgm:t>
        <a:bodyPr/>
        <a:lstStyle/>
        <a:p>
          <a:endParaRPr lang="ru-RU"/>
        </a:p>
      </dgm:t>
    </dgm:pt>
    <dgm:pt modelId="{6D81FC69-BF27-42AD-BEAB-B4D78F67EBF1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l"/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для участников ГВЭ без ОВЗ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949CC196-00E8-48C1-AFBF-8D7E6D0C83B7}" type="parTrans" cxnId="{9473D3DD-C917-4167-9129-AAF324412E0E}">
      <dgm:prSet/>
      <dgm:spPr/>
      <dgm:t>
        <a:bodyPr/>
        <a:lstStyle/>
        <a:p>
          <a:endParaRPr lang="ru-RU"/>
        </a:p>
      </dgm:t>
    </dgm:pt>
    <dgm:pt modelId="{646A5C51-C271-4CD4-BE0C-E72001D055FD}" type="sibTrans" cxnId="{9473D3DD-C917-4167-9129-AAF324412E0E}">
      <dgm:prSet/>
      <dgm:spPr/>
      <dgm:t>
        <a:bodyPr/>
        <a:lstStyle/>
        <a:p>
          <a:endParaRPr lang="ru-RU"/>
        </a:p>
      </dgm:t>
    </dgm:pt>
    <dgm:pt modelId="{1D567C90-F8D4-4928-BE44-5BEF6E219E69}">
      <dgm:prSet phldrT="[Текст]" custT="1"/>
      <dgm:spPr>
        <a:solidFill>
          <a:srgbClr val="B1B3B4"/>
        </a:solidFill>
        <a:ln>
          <a:solidFill>
            <a:srgbClr val="87888A"/>
          </a:solidFill>
        </a:ln>
      </dgm:spPr>
      <dgm:t>
        <a:bodyPr/>
        <a:lstStyle/>
        <a:p>
          <a:r>
            <a:rPr lang="ru-RU" sz="1900" dirty="0" smtClean="0">
              <a:solidFill>
                <a:schemeClr val="bg2">
                  <a:lumMod val="25000"/>
                </a:schemeClr>
              </a:solidFill>
            </a:rPr>
            <a:t>100-ые номера вариантов</a:t>
          </a:r>
          <a:endParaRPr lang="ru-RU" sz="1900" dirty="0">
            <a:solidFill>
              <a:schemeClr val="bg2">
                <a:lumMod val="25000"/>
              </a:schemeClr>
            </a:solidFill>
          </a:endParaRPr>
        </a:p>
      </dgm:t>
    </dgm:pt>
    <dgm:pt modelId="{4E0F0028-0B85-41E6-B4EA-1184E2AA0A26}" type="sibTrans" cxnId="{F195B985-2A85-4BA7-AACE-183EC7E89E31}">
      <dgm:prSet/>
      <dgm:spPr/>
      <dgm:t>
        <a:bodyPr/>
        <a:lstStyle/>
        <a:p>
          <a:endParaRPr lang="ru-RU"/>
        </a:p>
      </dgm:t>
    </dgm:pt>
    <dgm:pt modelId="{F6EFEBC8-1EBF-45AB-AFFE-D88064924178}" type="parTrans" cxnId="{F195B985-2A85-4BA7-AACE-183EC7E89E31}">
      <dgm:prSet/>
      <dgm:spPr/>
      <dgm:t>
        <a:bodyPr/>
        <a:lstStyle/>
        <a:p>
          <a:endParaRPr lang="ru-RU"/>
        </a:p>
      </dgm:t>
    </dgm:pt>
    <dgm:pt modelId="{6A1A0EF3-4C75-46F0-9C3D-646D8C2E04D6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l"/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участников с нарушениями опорно-двигательного аппарата;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A3953028-29A3-43ED-A58E-FDD37A8E78E9}" type="parTrans" cxnId="{F5AC650D-8563-43AE-9AEE-D2F9F5505D59}">
      <dgm:prSet/>
      <dgm:spPr/>
      <dgm:t>
        <a:bodyPr/>
        <a:lstStyle/>
        <a:p>
          <a:endParaRPr lang="ru-RU"/>
        </a:p>
      </dgm:t>
    </dgm:pt>
    <dgm:pt modelId="{F6425F34-3A1F-4C44-B584-7D26390E5669}" type="sibTrans" cxnId="{F5AC650D-8563-43AE-9AEE-D2F9F5505D59}">
      <dgm:prSet/>
      <dgm:spPr/>
      <dgm:t>
        <a:bodyPr/>
        <a:lstStyle/>
        <a:p>
          <a:endParaRPr lang="ru-RU"/>
        </a:p>
      </dgm:t>
    </dgm:pt>
    <dgm:pt modelId="{CC162058-8416-44F7-804B-3A1B9C5D7C12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l"/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для глухих, слабослышащих, позднооглохших, </a:t>
          </a:r>
          <a:r>
            <a:rPr lang="ru-RU" sz="1200" dirty="0" err="1" smtClean="0">
              <a:solidFill>
                <a:schemeClr val="bg2">
                  <a:lumMod val="25000"/>
                </a:schemeClr>
              </a:solidFill>
            </a:rPr>
            <a:t>кохлеарно</a:t>
          </a:r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 имплантированных экзаменуемых;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86D6D12F-A933-4925-B604-0187B421C97C}" type="parTrans" cxnId="{A73067B7-1F18-4B90-9713-9B084D5ADD34}">
      <dgm:prSet/>
      <dgm:spPr/>
      <dgm:t>
        <a:bodyPr/>
        <a:lstStyle/>
        <a:p>
          <a:endParaRPr lang="ru-RU"/>
        </a:p>
      </dgm:t>
    </dgm:pt>
    <dgm:pt modelId="{DD7DA875-5B46-4494-98C5-75D6026368C4}" type="sibTrans" cxnId="{A73067B7-1F18-4B90-9713-9B084D5ADD34}">
      <dgm:prSet/>
      <dgm:spPr/>
      <dgm:t>
        <a:bodyPr/>
        <a:lstStyle/>
        <a:p>
          <a:endParaRPr lang="ru-RU"/>
        </a:p>
      </dgm:t>
    </dgm:pt>
    <dgm:pt modelId="{F69C7783-F526-4A64-8FCA-B920B21A2E41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l"/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157228FC-641F-425E-8C9E-A16AD41C7B9E}" type="parTrans" cxnId="{48EF2B9E-589F-4E58-B2D1-D50AA4EC1A28}">
      <dgm:prSet/>
      <dgm:spPr/>
      <dgm:t>
        <a:bodyPr/>
        <a:lstStyle/>
        <a:p>
          <a:endParaRPr lang="ru-RU"/>
        </a:p>
      </dgm:t>
    </dgm:pt>
    <dgm:pt modelId="{F7C333B2-7353-4430-9716-B31BE2CAD69D}" type="sibTrans" cxnId="{48EF2B9E-589F-4E58-B2D1-D50AA4EC1A28}">
      <dgm:prSet/>
      <dgm:spPr/>
      <dgm:t>
        <a:bodyPr/>
        <a:lstStyle/>
        <a:p>
          <a:endParaRPr lang="ru-RU"/>
        </a:p>
      </dgm:t>
    </dgm:pt>
    <dgm:pt modelId="{49AAD4C9-4EFC-4BF0-B0A7-EC1C3F11F20A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l"/>
          <a:r>
            <a:rPr lang="ru-RU" sz="1200" dirty="0" smtClean="0">
              <a:solidFill>
                <a:schemeClr val="bg2">
                  <a:lumMod val="25000"/>
                </a:schemeClr>
              </a:solidFill>
            </a:rPr>
            <a:t>для участников с расстройствами аутистического спектра;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10D25BB1-7211-4E8A-BBA9-1270FFA47FBB}" type="parTrans" cxnId="{CDB4B926-22D8-4071-A820-AF1158EB6FE6}">
      <dgm:prSet/>
      <dgm:spPr/>
      <dgm:t>
        <a:bodyPr/>
        <a:lstStyle/>
        <a:p>
          <a:endParaRPr lang="ru-RU"/>
        </a:p>
      </dgm:t>
    </dgm:pt>
    <dgm:pt modelId="{2BFDB5B9-CF78-4185-AEBB-6202380A9551}" type="sibTrans" cxnId="{CDB4B926-22D8-4071-A820-AF1158EB6FE6}">
      <dgm:prSet/>
      <dgm:spPr/>
      <dgm:t>
        <a:bodyPr/>
        <a:lstStyle/>
        <a:p>
          <a:endParaRPr lang="ru-RU"/>
        </a:p>
      </dgm:t>
    </dgm:pt>
    <dgm:pt modelId="{C9DB132B-3767-4348-82FB-BC6DD629F5F2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l"/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AA2CCDE6-6B94-4C2D-9DAB-90C31906AF55}" type="parTrans" cxnId="{CCA7672E-CF80-477A-8CC8-F0416892D227}">
      <dgm:prSet/>
      <dgm:spPr/>
      <dgm:t>
        <a:bodyPr/>
        <a:lstStyle/>
        <a:p>
          <a:endParaRPr lang="ru-RU"/>
        </a:p>
      </dgm:t>
    </dgm:pt>
    <dgm:pt modelId="{4C80BAE0-2A60-42A3-83B0-45D20B58D7F4}" type="sibTrans" cxnId="{CCA7672E-CF80-477A-8CC8-F0416892D227}">
      <dgm:prSet/>
      <dgm:spPr/>
      <dgm:t>
        <a:bodyPr/>
        <a:lstStyle/>
        <a:p>
          <a:endParaRPr lang="ru-RU"/>
        </a:p>
      </dgm:t>
    </dgm:pt>
    <dgm:pt modelId="{1149EAF7-3ACD-4810-B794-36AF90354B48}">
      <dgm:prSet phldrT="[Текст]" custT="1"/>
      <dgm:spPr>
        <a:solidFill>
          <a:srgbClr val="D9DADB">
            <a:alpha val="90000"/>
          </a:srgbClr>
        </a:solidFill>
        <a:ln>
          <a:solidFill>
            <a:srgbClr val="B1B3B4">
              <a:alpha val="90000"/>
            </a:srgbClr>
          </a:solidFill>
        </a:ln>
      </dgm:spPr>
      <dgm:t>
        <a:bodyPr/>
        <a:lstStyle/>
        <a:p>
          <a:pPr algn="l"/>
          <a:r>
            <a:rPr lang="ru-RU" sz="1200" smtClean="0">
              <a:solidFill>
                <a:schemeClr val="bg2">
                  <a:lumMod val="25000"/>
                </a:schemeClr>
              </a:solidFill>
            </a:rPr>
            <a:t>для иных категорий участников с ОВЗ, обучающихся по адаптированным основным образовательным программам</a:t>
          </a:r>
          <a:endParaRPr lang="ru-RU" sz="1200" dirty="0">
            <a:solidFill>
              <a:schemeClr val="bg2">
                <a:lumMod val="25000"/>
              </a:schemeClr>
            </a:solidFill>
          </a:endParaRPr>
        </a:p>
      </dgm:t>
    </dgm:pt>
    <dgm:pt modelId="{82DFAA8D-FBC0-4C28-A928-63429B26C066}" type="parTrans" cxnId="{F4AC8EDB-1640-4728-9A46-4B8F291DF147}">
      <dgm:prSet/>
      <dgm:spPr/>
      <dgm:t>
        <a:bodyPr/>
        <a:lstStyle/>
        <a:p>
          <a:endParaRPr lang="ru-RU"/>
        </a:p>
      </dgm:t>
    </dgm:pt>
    <dgm:pt modelId="{50D7A5D0-70DA-4AAF-892D-96746FF3BB1B}" type="sibTrans" cxnId="{F4AC8EDB-1640-4728-9A46-4B8F291DF147}">
      <dgm:prSet/>
      <dgm:spPr/>
      <dgm:t>
        <a:bodyPr/>
        <a:lstStyle/>
        <a:p>
          <a:endParaRPr lang="ru-RU"/>
        </a:p>
      </dgm:t>
    </dgm:pt>
    <dgm:pt modelId="{AF92E4E2-6DFD-4FEF-9D5E-7F6988A091E6}" type="pres">
      <dgm:prSet presAssocID="{7C1EC05A-4A85-4D97-BCFA-DD48F1B91F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AFE7E8-A394-47AF-BE97-DEEB6739591D}" type="pres">
      <dgm:prSet presAssocID="{1D567C90-F8D4-4928-BE44-5BEF6E219E69}" presName="composite" presStyleCnt="0"/>
      <dgm:spPr/>
    </dgm:pt>
    <dgm:pt modelId="{BCAF4DB3-D04F-4AAA-8FF1-117DC3232003}" type="pres">
      <dgm:prSet presAssocID="{1D567C90-F8D4-4928-BE44-5BEF6E219E69}" presName="parTx" presStyleLbl="alignNode1" presStyleIdx="0" presStyleCnt="2" custScaleX="118165" custScaleY="106084" custLinFactNeighborX="-1" custLinFactNeighborY="-773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35B8F-8141-47AE-91D3-6087DFD35412}" type="pres">
      <dgm:prSet presAssocID="{1D567C90-F8D4-4928-BE44-5BEF6E219E69}" presName="desTx" presStyleLbl="alignAccFollowNode1" presStyleIdx="0" presStyleCnt="2" custScaleX="117750" custScaleY="101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5AD678-6078-4996-8349-3FB98AEC5FCB}" type="pres">
      <dgm:prSet presAssocID="{4E0F0028-0B85-41E6-B4EA-1184E2AA0A26}" presName="space" presStyleCnt="0"/>
      <dgm:spPr/>
    </dgm:pt>
    <dgm:pt modelId="{AE169C5D-8DD5-480E-996D-319D00C4CFB4}" type="pres">
      <dgm:prSet presAssocID="{A2508991-F805-4012-A11B-D6F1321B4616}" presName="composite" presStyleCnt="0"/>
      <dgm:spPr/>
    </dgm:pt>
    <dgm:pt modelId="{DB5E53B5-BBE2-4AF8-B6D9-0475B7031C88}" type="pres">
      <dgm:prSet presAssocID="{A2508991-F805-4012-A11B-D6F1321B4616}" presName="parTx" presStyleLbl="alignNode1" presStyleIdx="1" presStyleCnt="2" custScaleX="103785" custLinFactNeighborX="-1943" custLinFactNeighborY="-6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94A28-7267-4FE3-9656-76830CA9964C}" type="pres">
      <dgm:prSet presAssocID="{A2508991-F805-4012-A11B-D6F1321B4616}" presName="desTx" presStyleLbl="alignAccFollowNode1" presStyleIdx="1" presStyleCnt="2" custScaleX="103750" custScaleY="98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81CDFD-4838-49A1-B93E-B40E6D246179}" type="presOf" srcId="{057B7F47-DD55-4973-BCD1-DCA7A23E4D33}" destId="{67194A28-7267-4FE3-9656-76830CA9964C}" srcOrd="0" destOrd="0" presId="urn:microsoft.com/office/officeart/2005/8/layout/hList1"/>
    <dgm:cxn modelId="{F5AC650D-8563-43AE-9AEE-D2F9F5505D59}" srcId="{1D567C90-F8D4-4928-BE44-5BEF6E219E69}" destId="{6A1A0EF3-4C75-46F0-9C3D-646D8C2E04D6}" srcOrd="2" destOrd="0" parTransId="{A3953028-29A3-43ED-A58E-FDD37A8E78E9}" sibTransId="{F6425F34-3A1F-4C44-B584-7D26390E5669}"/>
    <dgm:cxn modelId="{F4AC8EDB-1640-4728-9A46-4B8F291DF147}" srcId="{1D567C90-F8D4-4928-BE44-5BEF6E219E69}" destId="{1149EAF7-3ACD-4810-B794-36AF90354B48}" srcOrd="4" destOrd="0" parTransId="{82DFAA8D-FBC0-4C28-A928-63429B26C066}" sibTransId="{50D7A5D0-70DA-4AAF-892D-96746FF3BB1B}"/>
    <dgm:cxn modelId="{E0B4473A-695C-4F86-A9A0-38B7F6CCCB9A}" type="presOf" srcId="{6D81FC69-BF27-42AD-BEAB-B4D78F67EBF1}" destId="{44835B8F-8141-47AE-91D3-6087DFD35412}" srcOrd="0" destOrd="0" presId="urn:microsoft.com/office/officeart/2005/8/layout/hList1"/>
    <dgm:cxn modelId="{CC5CF17C-26B8-45BB-BD7E-EE91C3D17466}" type="presOf" srcId="{1D567C90-F8D4-4928-BE44-5BEF6E219E69}" destId="{BCAF4DB3-D04F-4AAA-8FF1-117DC3232003}" srcOrd="0" destOrd="0" presId="urn:microsoft.com/office/officeart/2005/8/layout/hList1"/>
    <dgm:cxn modelId="{F0C55FDD-A0CE-425F-8EFD-79DB3F7E38DE}" srcId="{A2508991-F805-4012-A11B-D6F1321B4616}" destId="{057B7F47-DD55-4973-BCD1-DCA7A23E4D33}" srcOrd="0" destOrd="0" parTransId="{DBFD103F-A066-42C3-9CF6-363AB2E6B973}" sibTransId="{333A6834-E7AE-4C6B-A22C-9B8D88F4C093}"/>
    <dgm:cxn modelId="{9473D3DD-C917-4167-9129-AAF324412E0E}" srcId="{1D567C90-F8D4-4928-BE44-5BEF6E219E69}" destId="{6D81FC69-BF27-42AD-BEAB-B4D78F67EBF1}" srcOrd="0" destOrd="0" parTransId="{949CC196-00E8-48C1-AFBF-8D7E6D0C83B7}" sibTransId="{646A5C51-C271-4CD4-BE0C-E72001D055FD}"/>
    <dgm:cxn modelId="{F195B985-2A85-4BA7-AACE-183EC7E89E31}" srcId="{7C1EC05A-4A85-4D97-BCFA-DD48F1B91F09}" destId="{1D567C90-F8D4-4928-BE44-5BEF6E219E69}" srcOrd="0" destOrd="0" parTransId="{F6EFEBC8-1EBF-45AB-AFFE-D88064924178}" sibTransId="{4E0F0028-0B85-41E6-B4EA-1184E2AA0A26}"/>
    <dgm:cxn modelId="{48EF2B9E-589F-4E58-B2D1-D50AA4EC1A28}" srcId="{1D567C90-F8D4-4928-BE44-5BEF6E219E69}" destId="{F69C7783-F526-4A64-8FCA-B920B21A2E41}" srcOrd="6" destOrd="0" parTransId="{157228FC-641F-425E-8C9E-A16AD41C7B9E}" sibTransId="{F7C333B2-7353-4430-9716-B31BE2CAD69D}"/>
    <dgm:cxn modelId="{D4A61E2A-B544-46CC-A0AF-552C5D8EC6D7}" type="presOf" srcId="{CC162058-8416-44F7-804B-3A1B9C5D7C12}" destId="{44835B8F-8141-47AE-91D3-6087DFD35412}" srcOrd="0" destOrd="1" presId="urn:microsoft.com/office/officeart/2005/8/layout/hList1"/>
    <dgm:cxn modelId="{255E4906-0CCD-47EC-AA14-5E0FAB5C2C90}" type="presOf" srcId="{49AAD4C9-4EFC-4BF0-B0A7-EC1C3F11F20A}" destId="{44835B8F-8141-47AE-91D3-6087DFD35412}" srcOrd="0" destOrd="3" presId="urn:microsoft.com/office/officeart/2005/8/layout/hList1"/>
    <dgm:cxn modelId="{815A3244-EA4B-403E-9929-1094A58DC787}" type="presOf" srcId="{F69C7783-F526-4A64-8FCA-B920B21A2E41}" destId="{44835B8F-8141-47AE-91D3-6087DFD35412}" srcOrd="0" destOrd="6" presId="urn:microsoft.com/office/officeart/2005/8/layout/hList1"/>
    <dgm:cxn modelId="{6A7FE02D-6AB1-410D-808C-A00EF031067D}" srcId="{7C1EC05A-4A85-4D97-BCFA-DD48F1B91F09}" destId="{A2508991-F805-4012-A11B-D6F1321B4616}" srcOrd="1" destOrd="0" parTransId="{36F87986-4779-47D3-9885-3622776C445C}" sibTransId="{B583139F-B818-4ED0-AC67-80DBCB8BD1CE}"/>
    <dgm:cxn modelId="{0433E3E4-725A-4D5E-89A8-BE0845CA9C5F}" type="presOf" srcId="{7C1EC05A-4A85-4D97-BCFA-DD48F1B91F09}" destId="{AF92E4E2-6DFD-4FEF-9D5E-7F6988A091E6}" srcOrd="0" destOrd="0" presId="urn:microsoft.com/office/officeart/2005/8/layout/hList1"/>
    <dgm:cxn modelId="{A669269D-9413-4918-940B-25EE7129EBB9}" type="presOf" srcId="{6A1A0EF3-4C75-46F0-9C3D-646D8C2E04D6}" destId="{44835B8F-8141-47AE-91D3-6087DFD35412}" srcOrd="0" destOrd="2" presId="urn:microsoft.com/office/officeart/2005/8/layout/hList1"/>
    <dgm:cxn modelId="{7C54C0D7-BD1E-48D2-8C02-4B8C1EB7DA74}" type="presOf" srcId="{1149EAF7-3ACD-4810-B794-36AF90354B48}" destId="{44835B8F-8141-47AE-91D3-6087DFD35412}" srcOrd="0" destOrd="4" presId="urn:microsoft.com/office/officeart/2005/8/layout/hList1"/>
    <dgm:cxn modelId="{A73067B7-1F18-4B90-9713-9B084D5ADD34}" srcId="{1D567C90-F8D4-4928-BE44-5BEF6E219E69}" destId="{CC162058-8416-44F7-804B-3A1B9C5D7C12}" srcOrd="1" destOrd="0" parTransId="{86D6D12F-A933-4925-B604-0187B421C97C}" sibTransId="{DD7DA875-5B46-4494-98C5-75D6026368C4}"/>
    <dgm:cxn modelId="{CCA7672E-CF80-477A-8CC8-F0416892D227}" srcId="{1D567C90-F8D4-4928-BE44-5BEF6E219E69}" destId="{C9DB132B-3767-4348-82FB-BC6DD629F5F2}" srcOrd="5" destOrd="0" parTransId="{AA2CCDE6-6B94-4C2D-9DAB-90C31906AF55}" sibTransId="{4C80BAE0-2A60-42A3-83B0-45D20B58D7F4}"/>
    <dgm:cxn modelId="{BAA2D564-1439-4030-B88B-4DF1A03BD1BD}" type="presOf" srcId="{C9DB132B-3767-4348-82FB-BC6DD629F5F2}" destId="{44835B8F-8141-47AE-91D3-6087DFD35412}" srcOrd="0" destOrd="5" presId="urn:microsoft.com/office/officeart/2005/8/layout/hList1"/>
    <dgm:cxn modelId="{CDB4B926-22D8-4071-A820-AF1158EB6FE6}" srcId="{1D567C90-F8D4-4928-BE44-5BEF6E219E69}" destId="{49AAD4C9-4EFC-4BF0-B0A7-EC1C3F11F20A}" srcOrd="3" destOrd="0" parTransId="{10D25BB1-7211-4E8A-BBA9-1270FFA47FBB}" sibTransId="{2BFDB5B9-CF78-4185-AEBB-6202380A9551}"/>
    <dgm:cxn modelId="{CD8B5E41-86DD-4829-9A0C-4DFDC77A33AA}" type="presOf" srcId="{A2508991-F805-4012-A11B-D6F1321B4616}" destId="{DB5E53B5-BBE2-4AF8-B6D9-0475B7031C88}" srcOrd="0" destOrd="0" presId="urn:microsoft.com/office/officeart/2005/8/layout/hList1"/>
    <dgm:cxn modelId="{698A8BF4-D7DB-446C-999E-5B274E1811DE}" type="presParOf" srcId="{AF92E4E2-6DFD-4FEF-9D5E-7F6988A091E6}" destId="{BAAFE7E8-A394-47AF-BE97-DEEB6739591D}" srcOrd="0" destOrd="0" presId="urn:microsoft.com/office/officeart/2005/8/layout/hList1"/>
    <dgm:cxn modelId="{45E553E9-1125-4D8D-B8E9-D2B2425904A0}" type="presParOf" srcId="{BAAFE7E8-A394-47AF-BE97-DEEB6739591D}" destId="{BCAF4DB3-D04F-4AAA-8FF1-117DC3232003}" srcOrd="0" destOrd="0" presId="urn:microsoft.com/office/officeart/2005/8/layout/hList1"/>
    <dgm:cxn modelId="{AB902625-A92F-45E1-8B12-2B2C5A160651}" type="presParOf" srcId="{BAAFE7E8-A394-47AF-BE97-DEEB6739591D}" destId="{44835B8F-8141-47AE-91D3-6087DFD35412}" srcOrd="1" destOrd="0" presId="urn:microsoft.com/office/officeart/2005/8/layout/hList1"/>
    <dgm:cxn modelId="{25E9CB36-42CA-4AA7-9479-A049E52A83FB}" type="presParOf" srcId="{AF92E4E2-6DFD-4FEF-9D5E-7F6988A091E6}" destId="{2A5AD678-6078-4996-8349-3FB98AEC5FCB}" srcOrd="1" destOrd="0" presId="urn:microsoft.com/office/officeart/2005/8/layout/hList1"/>
    <dgm:cxn modelId="{EEEFEEC4-D621-4699-8D56-8776C24084B3}" type="presParOf" srcId="{AF92E4E2-6DFD-4FEF-9D5E-7F6988A091E6}" destId="{AE169C5D-8DD5-480E-996D-319D00C4CFB4}" srcOrd="2" destOrd="0" presId="urn:microsoft.com/office/officeart/2005/8/layout/hList1"/>
    <dgm:cxn modelId="{0350766F-F7C8-47B2-9DFA-4893F984E5CB}" type="presParOf" srcId="{AE169C5D-8DD5-480E-996D-319D00C4CFB4}" destId="{DB5E53B5-BBE2-4AF8-B6D9-0475B7031C88}" srcOrd="0" destOrd="0" presId="urn:microsoft.com/office/officeart/2005/8/layout/hList1"/>
    <dgm:cxn modelId="{2F37D2DA-50AE-4DD1-AAAE-15921D2F8C55}" type="presParOf" srcId="{AE169C5D-8DD5-480E-996D-319D00C4CFB4}" destId="{67194A28-7267-4FE3-9656-76830CA9964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3653B2-385F-479E-8AED-E923A4098C5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1A9BA-349A-4BB0-9CD0-79A8664D2FB4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3">
                  <a:lumMod val="50000"/>
                </a:schemeClr>
              </a:solidFill>
            </a:rPr>
            <a:t>Акт по форме ППЭ-21</a:t>
          </a:r>
          <a:endParaRPr lang="ru-RU" sz="2200" b="1" dirty="0">
            <a:solidFill>
              <a:schemeClr val="accent3">
                <a:lumMod val="50000"/>
              </a:schemeClr>
            </a:solidFill>
          </a:endParaRPr>
        </a:p>
      </dgm:t>
    </dgm:pt>
    <dgm:pt modelId="{0614B877-F5DF-4263-B8CD-2D9D09F14591}" type="parTrans" cxnId="{160DC032-9382-49B4-BAFE-6AFC4C042035}">
      <dgm:prSet/>
      <dgm:spPr/>
      <dgm:t>
        <a:bodyPr/>
        <a:lstStyle/>
        <a:p>
          <a:endParaRPr lang="ru-RU"/>
        </a:p>
      </dgm:t>
    </dgm:pt>
    <dgm:pt modelId="{E7CBB107-1942-4CFD-9FAC-15CC98794CCB}" type="sibTrans" cxnId="{160DC032-9382-49B4-BAFE-6AFC4C042035}">
      <dgm:prSet/>
      <dgm:spPr/>
      <dgm:t>
        <a:bodyPr/>
        <a:lstStyle/>
        <a:p>
          <a:endParaRPr lang="ru-RU"/>
        </a:p>
      </dgm:t>
    </dgm:pt>
    <dgm:pt modelId="{EB15CE03-8F4B-442F-8C79-12C9E9EB3AD0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3">
                  <a:lumMod val="50000"/>
                </a:schemeClr>
              </a:solidFill>
            </a:rPr>
            <a:t>Отметка в БР</a:t>
          </a:r>
          <a:endParaRPr lang="ru-RU" sz="2200" b="1" dirty="0">
            <a:solidFill>
              <a:schemeClr val="accent3">
                <a:lumMod val="50000"/>
              </a:schemeClr>
            </a:solidFill>
          </a:endParaRPr>
        </a:p>
      </dgm:t>
    </dgm:pt>
    <dgm:pt modelId="{2444DC82-50F2-44A7-A42D-922455C7C837}" type="parTrans" cxnId="{0FF9F417-B585-45B0-AAB9-05C919BB6775}">
      <dgm:prSet/>
      <dgm:spPr/>
      <dgm:t>
        <a:bodyPr/>
        <a:lstStyle/>
        <a:p>
          <a:endParaRPr lang="ru-RU"/>
        </a:p>
      </dgm:t>
    </dgm:pt>
    <dgm:pt modelId="{DCA44F4B-AD6C-413A-B277-EB1FC042971C}" type="sibTrans" cxnId="{0FF9F417-B585-45B0-AAB9-05C919BB6775}">
      <dgm:prSet/>
      <dgm:spPr/>
      <dgm:t>
        <a:bodyPr/>
        <a:lstStyle/>
        <a:p>
          <a:endParaRPr lang="ru-RU"/>
        </a:p>
      </dgm:t>
    </dgm:pt>
    <dgm:pt modelId="{13635093-DF15-46A1-9E5E-FE3E45DCA1C7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3">
                  <a:lumMod val="50000"/>
                </a:schemeClr>
              </a:solidFill>
            </a:rPr>
            <a:t>Отметка в форме ППЭ-05-02-ГВЭ</a:t>
          </a:r>
          <a:endParaRPr lang="ru-RU" sz="2200" b="1" dirty="0">
            <a:solidFill>
              <a:schemeClr val="accent3">
                <a:lumMod val="50000"/>
              </a:schemeClr>
            </a:solidFill>
          </a:endParaRPr>
        </a:p>
      </dgm:t>
    </dgm:pt>
    <dgm:pt modelId="{66B8E688-F7F0-4345-BCCB-FD663680A7EF}" type="parTrans" cxnId="{88F5B751-E96B-43D0-88DF-5F63569128A8}">
      <dgm:prSet/>
      <dgm:spPr/>
      <dgm:t>
        <a:bodyPr/>
        <a:lstStyle/>
        <a:p>
          <a:endParaRPr lang="ru-RU"/>
        </a:p>
      </dgm:t>
    </dgm:pt>
    <dgm:pt modelId="{C92358AA-FB28-46C2-8DE4-7445972604FF}" type="sibTrans" cxnId="{88F5B751-E96B-43D0-88DF-5F63569128A8}">
      <dgm:prSet/>
      <dgm:spPr/>
      <dgm:t>
        <a:bodyPr/>
        <a:lstStyle/>
        <a:p>
          <a:endParaRPr lang="ru-RU"/>
        </a:p>
      </dgm:t>
    </dgm:pt>
    <dgm:pt modelId="{4C6AF2BF-4CA9-46A9-BAF2-B76AA8F31FD6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3">
                  <a:lumMod val="50000"/>
                </a:schemeClr>
              </a:solidFill>
            </a:rPr>
            <a:t>Уведомление о явке в КО</a:t>
          </a:r>
          <a:endParaRPr lang="ru-RU" sz="2200" b="1" dirty="0">
            <a:solidFill>
              <a:schemeClr val="accent3">
                <a:lumMod val="50000"/>
              </a:schemeClr>
            </a:solidFill>
          </a:endParaRPr>
        </a:p>
      </dgm:t>
    </dgm:pt>
    <dgm:pt modelId="{FDCABF61-C14B-4F78-BBB5-7D9EE8FD084D}" type="parTrans" cxnId="{3463006A-E133-442A-A892-9776FEEB9A83}">
      <dgm:prSet/>
      <dgm:spPr/>
      <dgm:t>
        <a:bodyPr/>
        <a:lstStyle/>
        <a:p>
          <a:endParaRPr lang="ru-RU"/>
        </a:p>
      </dgm:t>
    </dgm:pt>
    <dgm:pt modelId="{5BED3539-5DC5-403B-934E-25C210D3BF9C}" type="sibTrans" cxnId="{3463006A-E133-442A-A892-9776FEEB9A83}">
      <dgm:prSet/>
      <dgm:spPr/>
      <dgm:t>
        <a:bodyPr/>
        <a:lstStyle/>
        <a:p>
          <a:endParaRPr lang="ru-RU"/>
        </a:p>
      </dgm:t>
    </dgm:pt>
    <dgm:pt modelId="{4058AFAE-CCC7-4031-8933-58C6E7D6E8E6}" type="pres">
      <dgm:prSet presAssocID="{9B3653B2-385F-479E-8AED-E923A4098C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DF8D35-57AF-49BD-A1BF-A5E47BB3FB08}" type="pres">
      <dgm:prSet presAssocID="{9B3653B2-385F-479E-8AED-E923A4098C51}" presName="fgShape" presStyleLbl="fgShp" presStyleIdx="0" presStyleCnt="1" custLinFactNeighborY="32394"/>
      <dgm:spPr>
        <a:solidFill>
          <a:schemeClr val="accent3">
            <a:lumMod val="75000"/>
          </a:schemeClr>
        </a:solidFill>
      </dgm:spPr>
    </dgm:pt>
    <dgm:pt modelId="{95512887-EEC6-4D6D-87AA-29B4ACC1F0A4}" type="pres">
      <dgm:prSet presAssocID="{9B3653B2-385F-479E-8AED-E923A4098C51}" presName="linComp" presStyleCnt="0"/>
      <dgm:spPr/>
    </dgm:pt>
    <dgm:pt modelId="{3682AA56-9A9C-4139-917C-1BB3E9AB13EE}" type="pres">
      <dgm:prSet presAssocID="{84C1A9BA-349A-4BB0-9CD0-79A8664D2FB4}" presName="compNode" presStyleCnt="0"/>
      <dgm:spPr/>
    </dgm:pt>
    <dgm:pt modelId="{B42E5675-4677-455D-8B52-5F90EB4B23A9}" type="pres">
      <dgm:prSet presAssocID="{84C1A9BA-349A-4BB0-9CD0-79A8664D2FB4}" presName="bkgdShape" presStyleLbl="node1" presStyleIdx="0" presStyleCnt="4" custLinFactNeighborX="-295" custLinFactNeighborY="-4001"/>
      <dgm:spPr/>
      <dgm:t>
        <a:bodyPr/>
        <a:lstStyle/>
        <a:p>
          <a:endParaRPr lang="ru-RU"/>
        </a:p>
      </dgm:t>
    </dgm:pt>
    <dgm:pt modelId="{51DDE8AA-5AA3-403C-8331-7D2E02E4E426}" type="pres">
      <dgm:prSet presAssocID="{84C1A9BA-349A-4BB0-9CD0-79A8664D2FB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B1E7-F51B-4C76-ACF6-7E41387DD0F1}" type="pres">
      <dgm:prSet presAssocID="{84C1A9BA-349A-4BB0-9CD0-79A8664D2FB4}" presName="invisiNode" presStyleLbl="node1" presStyleIdx="0" presStyleCnt="4"/>
      <dgm:spPr/>
    </dgm:pt>
    <dgm:pt modelId="{E7355EEC-17BA-486C-B30B-953EC7119146}" type="pres">
      <dgm:prSet presAssocID="{84C1A9BA-349A-4BB0-9CD0-79A8664D2FB4}" presName="imagNode" presStyleLbl="fgImgPlace1" presStyleIdx="0" presStyleCnt="4" custScaleX="124828" custScaleY="174501" custLinFactNeighborX="-4808" custLinFactNeighborY="240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F201BD5-DA25-466D-A21D-9349B234A09C}" type="pres">
      <dgm:prSet presAssocID="{E7CBB107-1942-4CFD-9FAC-15CC98794C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D27EAE-3F63-47AD-89E0-2B9639CA025D}" type="pres">
      <dgm:prSet presAssocID="{EB15CE03-8F4B-442F-8C79-12C9E9EB3AD0}" presName="compNode" presStyleCnt="0"/>
      <dgm:spPr/>
    </dgm:pt>
    <dgm:pt modelId="{65C4BC29-AD05-478D-8B3E-F7DFB98ABE9E}" type="pres">
      <dgm:prSet presAssocID="{EB15CE03-8F4B-442F-8C79-12C9E9EB3AD0}" presName="bkgdShape" presStyleLbl="node1" presStyleIdx="1" presStyleCnt="4" custLinFactNeighborX="1500" custLinFactNeighborY="-2756"/>
      <dgm:spPr/>
      <dgm:t>
        <a:bodyPr/>
        <a:lstStyle/>
        <a:p>
          <a:endParaRPr lang="ru-RU"/>
        </a:p>
      </dgm:t>
    </dgm:pt>
    <dgm:pt modelId="{8BC2D775-1F93-4619-B425-01103EE55CDC}" type="pres">
      <dgm:prSet presAssocID="{EB15CE03-8F4B-442F-8C79-12C9E9EB3AD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21578-24D4-4928-A313-B96EED09F42B}" type="pres">
      <dgm:prSet presAssocID="{EB15CE03-8F4B-442F-8C79-12C9E9EB3AD0}" presName="invisiNode" presStyleLbl="node1" presStyleIdx="1" presStyleCnt="4"/>
      <dgm:spPr/>
    </dgm:pt>
    <dgm:pt modelId="{78AECD96-2D13-4C11-AE27-8D7D59C7C6A5}" type="pres">
      <dgm:prSet presAssocID="{EB15CE03-8F4B-442F-8C79-12C9E9EB3AD0}" presName="imagNode" presStyleLbl="fgImgPlace1" presStyleIdx="1" presStyleCnt="4" custScaleX="128849" custScaleY="164885" custLinFactNeighborX="-1256" custLinFactNeighborY="264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A8B4F60-8F73-467D-B7CD-120B658BCB4D}" type="pres">
      <dgm:prSet presAssocID="{DCA44F4B-AD6C-413A-B277-EB1FC042971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F60322-BA2B-4B91-9CCA-6F0E884A7F48}" type="pres">
      <dgm:prSet presAssocID="{13635093-DF15-46A1-9E5E-FE3E45DCA1C7}" presName="compNode" presStyleCnt="0"/>
      <dgm:spPr/>
    </dgm:pt>
    <dgm:pt modelId="{AF043C9C-0EFA-4578-A5E9-6F7A715B92B1}" type="pres">
      <dgm:prSet presAssocID="{13635093-DF15-46A1-9E5E-FE3E45DCA1C7}" presName="bkgdShape" presStyleLbl="node1" presStyleIdx="2" presStyleCnt="4" custLinFactNeighborX="-915" custLinFactNeighborY="-2991"/>
      <dgm:spPr/>
      <dgm:t>
        <a:bodyPr/>
        <a:lstStyle/>
        <a:p>
          <a:endParaRPr lang="ru-RU"/>
        </a:p>
      </dgm:t>
    </dgm:pt>
    <dgm:pt modelId="{30813065-2F7D-4053-A1A1-69391A808A43}" type="pres">
      <dgm:prSet presAssocID="{13635093-DF15-46A1-9E5E-FE3E45DCA1C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09B82-1EDB-4CD1-B2C2-34096A18107D}" type="pres">
      <dgm:prSet presAssocID="{13635093-DF15-46A1-9E5E-FE3E45DCA1C7}" presName="invisiNode" presStyleLbl="node1" presStyleIdx="2" presStyleCnt="4"/>
      <dgm:spPr/>
    </dgm:pt>
    <dgm:pt modelId="{696AD255-D2AA-4C19-8A66-C2D716C8A496}" type="pres">
      <dgm:prSet presAssocID="{13635093-DF15-46A1-9E5E-FE3E45DCA1C7}" presName="imagNode" presStyleLbl="fgImgPlace1" presStyleIdx="2" presStyleCnt="4" custScaleX="123602" custScaleY="168286" custLinFactNeighborX="-3267" custLinFactNeighborY="257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1C4932E-4E07-40A8-B5F5-0837AB24C5BB}" type="pres">
      <dgm:prSet presAssocID="{C92358AA-FB28-46C2-8DE4-7445972604F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0A117AB-610A-4BFC-BC42-E8A8007E393B}" type="pres">
      <dgm:prSet presAssocID="{4C6AF2BF-4CA9-46A9-BAF2-B76AA8F31FD6}" presName="compNode" presStyleCnt="0"/>
      <dgm:spPr/>
    </dgm:pt>
    <dgm:pt modelId="{2821A98C-7ABF-4B81-ACD3-93278B01C6E6}" type="pres">
      <dgm:prSet presAssocID="{4C6AF2BF-4CA9-46A9-BAF2-B76AA8F31FD6}" presName="bkgdShape" presStyleLbl="node1" presStyleIdx="3" presStyleCnt="4"/>
      <dgm:spPr/>
      <dgm:t>
        <a:bodyPr/>
        <a:lstStyle/>
        <a:p>
          <a:endParaRPr lang="ru-RU"/>
        </a:p>
      </dgm:t>
    </dgm:pt>
    <dgm:pt modelId="{0F9D5DDD-AB1B-4A63-91B4-CD07E20F1EFB}" type="pres">
      <dgm:prSet presAssocID="{4C6AF2BF-4CA9-46A9-BAF2-B76AA8F31FD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4837D-6050-4499-96A1-FABE2AA0D95B}" type="pres">
      <dgm:prSet presAssocID="{4C6AF2BF-4CA9-46A9-BAF2-B76AA8F31FD6}" presName="invisiNode" presStyleLbl="node1" presStyleIdx="3" presStyleCnt="4"/>
      <dgm:spPr/>
    </dgm:pt>
    <dgm:pt modelId="{65923987-F910-4771-BB88-CD40CDC3AB48}" type="pres">
      <dgm:prSet presAssocID="{4C6AF2BF-4CA9-46A9-BAF2-B76AA8F31FD6}" presName="imagNode" presStyleLbl="fgImgPlace1" presStyleIdx="3" presStyleCnt="4" custScaleY="113988" custLinFactNeighborX="1297" custLinFactNeighborY="820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463006A-E133-442A-A892-9776FEEB9A83}" srcId="{9B3653B2-385F-479E-8AED-E923A4098C51}" destId="{4C6AF2BF-4CA9-46A9-BAF2-B76AA8F31FD6}" srcOrd="3" destOrd="0" parTransId="{FDCABF61-C14B-4F78-BBB5-7D9EE8FD084D}" sibTransId="{5BED3539-5DC5-403B-934E-25C210D3BF9C}"/>
    <dgm:cxn modelId="{7D1D1F32-0B64-4C8E-B7A7-315AA224E193}" type="presOf" srcId="{4C6AF2BF-4CA9-46A9-BAF2-B76AA8F31FD6}" destId="{2821A98C-7ABF-4B81-ACD3-93278B01C6E6}" srcOrd="0" destOrd="0" presId="urn:microsoft.com/office/officeart/2005/8/layout/hList7"/>
    <dgm:cxn modelId="{393BCCA3-C80E-46FC-958B-275C3D66E62E}" type="presOf" srcId="{84C1A9BA-349A-4BB0-9CD0-79A8664D2FB4}" destId="{51DDE8AA-5AA3-403C-8331-7D2E02E4E426}" srcOrd="1" destOrd="0" presId="urn:microsoft.com/office/officeart/2005/8/layout/hList7"/>
    <dgm:cxn modelId="{AF66EA07-49C5-483F-BE74-F635B65E241B}" type="presOf" srcId="{13635093-DF15-46A1-9E5E-FE3E45DCA1C7}" destId="{30813065-2F7D-4053-A1A1-69391A808A43}" srcOrd="1" destOrd="0" presId="urn:microsoft.com/office/officeart/2005/8/layout/hList7"/>
    <dgm:cxn modelId="{30C4264B-1ACD-4E61-987D-E42EDA2697C5}" type="presOf" srcId="{EB15CE03-8F4B-442F-8C79-12C9E9EB3AD0}" destId="{65C4BC29-AD05-478D-8B3E-F7DFB98ABE9E}" srcOrd="0" destOrd="0" presId="urn:microsoft.com/office/officeart/2005/8/layout/hList7"/>
    <dgm:cxn modelId="{E5EC71B5-95B9-42C5-A312-DEA70C4F7661}" type="presOf" srcId="{DCA44F4B-AD6C-413A-B277-EB1FC042971C}" destId="{AA8B4F60-8F73-467D-B7CD-120B658BCB4D}" srcOrd="0" destOrd="0" presId="urn:microsoft.com/office/officeart/2005/8/layout/hList7"/>
    <dgm:cxn modelId="{160DC032-9382-49B4-BAFE-6AFC4C042035}" srcId="{9B3653B2-385F-479E-8AED-E923A4098C51}" destId="{84C1A9BA-349A-4BB0-9CD0-79A8664D2FB4}" srcOrd="0" destOrd="0" parTransId="{0614B877-F5DF-4263-B8CD-2D9D09F14591}" sibTransId="{E7CBB107-1942-4CFD-9FAC-15CC98794CCB}"/>
    <dgm:cxn modelId="{0FF9F417-B585-45B0-AAB9-05C919BB6775}" srcId="{9B3653B2-385F-479E-8AED-E923A4098C51}" destId="{EB15CE03-8F4B-442F-8C79-12C9E9EB3AD0}" srcOrd="1" destOrd="0" parTransId="{2444DC82-50F2-44A7-A42D-922455C7C837}" sibTransId="{DCA44F4B-AD6C-413A-B277-EB1FC042971C}"/>
    <dgm:cxn modelId="{7F780BC4-7CC0-409D-8F00-CB907E0A9009}" type="presOf" srcId="{84C1A9BA-349A-4BB0-9CD0-79A8664D2FB4}" destId="{B42E5675-4677-455D-8B52-5F90EB4B23A9}" srcOrd="0" destOrd="0" presId="urn:microsoft.com/office/officeart/2005/8/layout/hList7"/>
    <dgm:cxn modelId="{782C3610-91B3-45A3-90C1-83CDCC05F365}" type="presOf" srcId="{EB15CE03-8F4B-442F-8C79-12C9E9EB3AD0}" destId="{8BC2D775-1F93-4619-B425-01103EE55CDC}" srcOrd="1" destOrd="0" presId="urn:microsoft.com/office/officeart/2005/8/layout/hList7"/>
    <dgm:cxn modelId="{E120E9BF-D579-417C-B1E2-58BC44C2E547}" type="presOf" srcId="{C92358AA-FB28-46C2-8DE4-7445972604FF}" destId="{61C4932E-4E07-40A8-B5F5-0837AB24C5BB}" srcOrd="0" destOrd="0" presId="urn:microsoft.com/office/officeart/2005/8/layout/hList7"/>
    <dgm:cxn modelId="{5F7CA3EE-8293-4603-B42F-E40BE11D5B7C}" type="presOf" srcId="{13635093-DF15-46A1-9E5E-FE3E45DCA1C7}" destId="{AF043C9C-0EFA-4578-A5E9-6F7A715B92B1}" srcOrd="0" destOrd="0" presId="urn:microsoft.com/office/officeart/2005/8/layout/hList7"/>
    <dgm:cxn modelId="{84EA91E7-A6E7-4A6F-B470-2F9C19E2E307}" type="presOf" srcId="{E7CBB107-1942-4CFD-9FAC-15CC98794CCB}" destId="{DF201BD5-DA25-466D-A21D-9349B234A09C}" srcOrd="0" destOrd="0" presId="urn:microsoft.com/office/officeart/2005/8/layout/hList7"/>
    <dgm:cxn modelId="{88F5B751-E96B-43D0-88DF-5F63569128A8}" srcId="{9B3653B2-385F-479E-8AED-E923A4098C51}" destId="{13635093-DF15-46A1-9E5E-FE3E45DCA1C7}" srcOrd="2" destOrd="0" parTransId="{66B8E688-F7F0-4345-BCCB-FD663680A7EF}" sibTransId="{C92358AA-FB28-46C2-8DE4-7445972604FF}"/>
    <dgm:cxn modelId="{FD98E494-E7AB-494D-8B00-D157FD6144E7}" type="presOf" srcId="{4C6AF2BF-4CA9-46A9-BAF2-B76AA8F31FD6}" destId="{0F9D5DDD-AB1B-4A63-91B4-CD07E20F1EFB}" srcOrd="1" destOrd="0" presId="urn:microsoft.com/office/officeart/2005/8/layout/hList7"/>
    <dgm:cxn modelId="{ACFCDD23-306D-40B4-99BF-D0AE255507DC}" type="presOf" srcId="{9B3653B2-385F-479E-8AED-E923A4098C51}" destId="{4058AFAE-CCC7-4031-8933-58C6E7D6E8E6}" srcOrd="0" destOrd="0" presId="urn:microsoft.com/office/officeart/2005/8/layout/hList7"/>
    <dgm:cxn modelId="{2A41269E-BD03-4F55-BEC7-7DBFEBF45F08}" type="presParOf" srcId="{4058AFAE-CCC7-4031-8933-58C6E7D6E8E6}" destId="{4FDF8D35-57AF-49BD-A1BF-A5E47BB3FB08}" srcOrd="0" destOrd="0" presId="urn:microsoft.com/office/officeart/2005/8/layout/hList7"/>
    <dgm:cxn modelId="{3C4A8DF6-173B-45DD-8F88-161DFA7DC21A}" type="presParOf" srcId="{4058AFAE-CCC7-4031-8933-58C6E7D6E8E6}" destId="{95512887-EEC6-4D6D-87AA-29B4ACC1F0A4}" srcOrd="1" destOrd="0" presId="urn:microsoft.com/office/officeart/2005/8/layout/hList7"/>
    <dgm:cxn modelId="{A2B33D48-23E9-4454-8DF0-E68411668892}" type="presParOf" srcId="{95512887-EEC6-4D6D-87AA-29B4ACC1F0A4}" destId="{3682AA56-9A9C-4139-917C-1BB3E9AB13EE}" srcOrd="0" destOrd="0" presId="urn:microsoft.com/office/officeart/2005/8/layout/hList7"/>
    <dgm:cxn modelId="{95714FC3-E64E-462A-9E80-05064AEE7AC4}" type="presParOf" srcId="{3682AA56-9A9C-4139-917C-1BB3E9AB13EE}" destId="{B42E5675-4677-455D-8B52-5F90EB4B23A9}" srcOrd="0" destOrd="0" presId="urn:microsoft.com/office/officeart/2005/8/layout/hList7"/>
    <dgm:cxn modelId="{CEB287EF-830B-4CA0-8F01-3933A5617A4C}" type="presParOf" srcId="{3682AA56-9A9C-4139-917C-1BB3E9AB13EE}" destId="{51DDE8AA-5AA3-403C-8331-7D2E02E4E426}" srcOrd="1" destOrd="0" presId="urn:microsoft.com/office/officeart/2005/8/layout/hList7"/>
    <dgm:cxn modelId="{1DB7B395-AB62-4DFD-93BA-229C1F09D812}" type="presParOf" srcId="{3682AA56-9A9C-4139-917C-1BB3E9AB13EE}" destId="{61F4B1E7-F51B-4C76-ACF6-7E41387DD0F1}" srcOrd="2" destOrd="0" presId="urn:microsoft.com/office/officeart/2005/8/layout/hList7"/>
    <dgm:cxn modelId="{5CBF59B7-A61F-41B4-B82F-51F5BB80E8F8}" type="presParOf" srcId="{3682AA56-9A9C-4139-917C-1BB3E9AB13EE}" destId="{E7355EEC-17BA-486C-B30B-953EC7119146}" srcOrd="3" destOrd="0" presId="urn:microsoft.com/office/officeart/2005/8/layout/hList7"/>
    <dgm:cxn modelId="{DB269FE8-336C-42D4-8030-CC4585406D89}" type="presParOf" srcId="{95512887-EEC6-4D6D-87AA-29B4ACC1F0A4}" destId="{DF201BD5-DA25-466D-A21D-9349B234A09C}" srcOrd="1" destOrd="0" presId="urn:microsoft.com/office/officeart/2005/8/layout/hList7"/>
    <dgm:cxn modelId="{3011A75F-893F-4C41-82F8-21B19522BD1C}" type="presParOf" srcId="{95512887-EEC6-4D6D-87AA-29B4ACC1F0A4}" destId="{12D27EAE-3F63-47AD-89E0-2B9639CA025D}" srcOrd="2" destOrd="0" presId="urn:microsoft.com/office/officeart/2005/8/layout/hList7"/>
    <dgm:cxn modelId="{B30AFAD0-1F75-4184-8776-F39643620385}" type="presParOf" srcId="{12D27EAE-3F63-47AD-89E0-2B9639CA025D}" destId="{65C4BC29-AD05-478D-8B3E-F7DFB98ABE9E}" srcOrd="0" destOrd="0" presId="urn:microsoft.com/office/officeart/2005/8/layout/hList7"/>
    <dgm:cxn modelId="{E9852CFD-A171-43BA-A105-43F71D845A25}" type="presParOf" srcId="{12D27EAE-3F63-47AD-89E0-2B9639CA025D}" destId="{8BC2D775-1F93-4619-B425-01103EE55CDC}" srcOrd="1" destOrd="0" presId="urn:microsoft.com/office/officeart/2005/8/layout/hList7"/>
    <dgm:cxn modelId="{EB31066B-1D83-4C40-9A78-09A0A7D6C553}" type="presParOf" srcId="{12D27EAE-3F63-47AD-89E0-2B9639CA025D}" destId="{7A221578-24D4-4928-A313-B96EED09F42B}" srcOrd="2" destOrd="0" presId="urn:microsoft.com/office/officeart/2005/8/layout/hList7"/>
    <dgm:cxn modelId="{161D0DAE-B5D0-4781-B040-129930EFAC66}" type="presParOf" srcId="{12D27EAE-3F63-47AD-89E0-2B9639CA025D}" destId="{78AECD96-2D13-4C11-AE27-8D7D59C7C6A5}" srcOrd="3" destOrd="0" presId="urn:microsoft.com/office/officeart/2005/8/layout/hList7"/>
    <dgm:cxn modelId="{D2ABE024-5FD6-49D8-9872-D75F6F0F7373}" type="presParOf" srcId="{95512887-EEC6-4D6D-87AA-29B4ACC1F0A4}" destId="{AA8B4F60-8F73-467D-B7CD-120B658BCB4D}" srcOrd="3" destOrd="0" presId="urn:microsoft.com/office/officeart/2005/8/layout/hList7"/>
    <dgm:cxn modelId="{30608DFD-F9D5-4D8B-A9EE-CEBD6A956F1F}" type="presParOf" srcId="{95512887-EEC6-4D6D-87AA-29B4ACC1F0A4}" destId="{85F60322-BA2B-4B91-9CCA-6F0E884A7F48}" srcOrd="4" destOrd="0" presId="urn:microsoft.com/office/officeart/2005/8/layout/hList7"/>
    <dgm:cxn modelId="{05D14068-1268-43B4-817D-4067ED528A08}" type="presParOf" srcId="{85F60322-BA2B-4B91-9CCA-6F0E884A7F48}" destId="{AF043C9C-0EFA-4578-A5E9-6F7A715B92B1}" srcOrd="0" destOrd="0" presId="urn:microsoft.com/office/officeart/2005/8/layout/hList7"/>
    <dgm:cxn modelId="{0136AC66-D525-46E3-B425-934235BCFC0D}" type="presParOf" srcId="{85F60322-BA2B-4B91-9CCA-6F0E884A7F48}" destId="{30813065-2F7D-4053-A1A1-69391A808A43}" srcOrd="1" destOrd="0" presId="urn:microsoft.com/office/officeart/2005/8/layout/hList7"/>
    <dgm:cxn modelId="{0F50F02D-C564-4693-BEFC-471E27D1C03E}" type="presParOf" srcId="{85F60322-BA2B-4B91-9CCA-6F0E884A7F48}" destId="{50709B82-1EDB-4CD1-B2C2-34096A18107D}" srcOrd="2" destOrd="0" presId="urn:microsoft.com/office/officeart/2005/8/layout/hList7"/>
    <dgm:cxn modelId="{8F227D27-177B-4D9C-9AC0-6C7911CC2FC5}" type="presParOf" srcId="{85F60322-BA2B-4B91-9CCA-6F0E884A7F48}" destId="{696AD255-D2AA-4C19-8A66-C2D716C8A496}" srcOrd="3" destOrd="0" presId="urn:microsoft.com/office/officeart/2005/8/layout/hList7"/>
    <dgm:cxn modelId="{43E40EBD-F1C2-4BD7-8B64-F5818DF534EC}" type="presParOf" srcId="{95512887-EEC6-4D6D-87AA-29B4ACC1F0A4}" destId="{61C4932E-4E07-40A8-B5F5-0837AB24C5BB}" srcOrd="5" destOrd="0" presId="urn:microsoft.com/office/officeart/2005/8/layout/hList7"/>
    <dgm:cxn modelId="{35D12662-86AB-48CF-931E-9A729585EEA1}" type="presParOf" srcId="{95512887-EEC6-4D6D-87AA-29B4ACC1F0A4}" destId="{60A117AB-610A-4BFC-BC42-E8A8007E393B}" srcOrd="6" destOrd="0" presId="urn:microsoft.com/office/officeart/2005/8/layout/hList7"/>
    <dgm:cxn modelId="{F2F2EC31-9A7A-40E9-84B2-E4D4776C3DA2}" type="presParOf" srcId="{60A117AB-610A-4BFC-BC42-E8A8007E393B}" destId="{2821A98C-7ABF-4B81-ACD3-93278B01C6E6}" srcOrd="0" destOrd="0" presId="urn:microsoft.com/office/officeart/2005/8/layout/hList7"/>
    <dgm:cxn modelId="{96BD512B-0138-4D9F-ACD9-2957FD4EEC0C}" type="presParOf" srcId="{60A117AB-610A-4BFC-BC42-E8A8007E393B}" destId="{0F9D5DDD-AB1B-4A63-91B4-CD07E20F1EFB}" srcOrd="1" destOrd="0" presId="urn:microsoft.com/office/officeart/2005/8/layout/hList7"/>
    <dgm:cxn modelId="{5C4C48CD-49FA-42C9-8F4B-924E18F358B5}" type="presParOf" srcId="{60A117AB-610A-4BFC-BC42-E8A8007E393B}" destId="{E1E4837D-6050-4499-96A1-FABE2AA0D95B}" srcOrd="2" destOrd="0" presId="urn:microsoft.com/office/officeart/2005/8/layout/hList7"/>
    <dgm:cxn modelId="{AD198D2D-F71F-4525-BD58-6A0FE57347ED}" type="presParOf" srcId="{60A117AB-610A-4BFC-BC42-E8A8007E393B}" destId="{65923987-F910-4771-BB88-CD40CDC3AB4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3653B2-385F-479E-8AED-E923A4098C5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1A9BA-349A-4BB0-9CD0-79A8664D2FB4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3">
                  <a:lumMod val="50000"/>
                </a:schemeClr>
              </a:solidFill>
            </a:rPr>
            <a:t>Акт по форме ППЭ-22</a:t>
          </a:r>
          <a:endParaRPr lang="ru-RU" sz="2200" b="1" dirty="0">
            <a:solidFill>
              <a:schemeClr val="accent3">
                <a:lumMod val="50000"/>
              </a:schemeClr>
            </a:solidFill>
          </a:endParaRPr>
        </a:p>
      </dgm:t>
    </dgm:pt>
    <dgm:pt modelId="{0614B877-F5DF-4263-B8CD-2D9D09F14591}" type="parTrans" cxnId="{160DC032-9382-49B4-BAFE-6AFC4C042035}">
      <dgm:prSet/>
      <dgm:spPr/>
      <dgm:t>
        <a:bodyPr/>
        <a:lstStyle/>
        <a:p>
          <a:endParaRPr lang="ru-RU"/>
        </a:p>
      </dgm:t>
    </dgm:pt>
    <dgm:pt modelId="{E7CBB107-1942-4CFD-9FAC-15CC98794CCB}" type="sibTrans" cxnId="{160DC032-9382-49B4-BAFE-6AFC4C042035}">
      <dgm:prSet/>
      <dgm:spPr/>
      <dgm:t>
        <a:bodyPr/>
        <a:lstStyle/>
        <a:p>
          <a:endParaRPr lang="ru-RU"/>
        </a:p>
      </dgm:t>
    </dgm:pt>
    <dgm:pt modelId="{EB15CE03-8F4B-442F-8C79-12C9E9EB3AD0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3">
                  <a:lumMod val="50000"/>
                </a:schemeClr>
              </a:solidFill>
            </a:rPr>
            <a:t>Отметка в БР</a:t>
          </a:r>
          <a:endParaRPr lang="ru-RU" sz="2200" b="1" dirty="0">
            <a:solidFill>
              <a:schemeClr val="accent3">
                <a:lumMod val="50000"/>
              </a:schemeClr>
            </a:solidFill>
          </a:endParaRPr>
        </a:p>
      </dgm:t>
    </dgm:pt>
    <dgm:pt modelId="{2444DC82-50F2-44A7-A42D-922455C7C837}" type="parTrans" cxnId="{0FF9F417-B585-45B0-AAB9-05C919BB6775}">
      <dgm:prSet/>
      <dgm:spPr/>
      <dgm:t>
        <a:bodyPr/>
        <a:lstStyle/>
        <a:p>
          <a:endParaRPr lang="ru-RU"/>
        </a:p>
      </dgm:t>
    </dgm:pt>
    <dgm:pt modelId="{DCA44F4B-AD6C-413A-B277-EB1FC042971C}" type="sibTrans" cxnId="{0FF9F417-B585-45B0-AAB9-05C919BB6775}">
      <dgm:prSet/>
      <dgm:spPr/>
      <dgm:t>
        <a:bodyPr/>
        <a:lstStyle/>
        <a:p>
          <a:endParaRPr lang="ru-RU"/>
        </a:p>
      </dgm:t>
    </dgm:pt>
    <dgm:pt modelId="{13635093-DF15-46A1-9E5E-FE3E45DCA1C7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 smtClean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 smtClean="0">
              <a:solidFill>
                <a:schemeClr val="accent3">
                  <a:lumMod val="50000"/>
                </a:schemeClr>
              </a:solidFill>
            </a:rPr>
            <a:t>Отметка в форме ППЭ-05-02-ГВЭ</a:t>
          </a:r>
          <a:endParaRPr lang="ru-RU" sz="2200" b="1" dirty="0">
            <a:solidFill>
              <a:schemeClr val="accent3">
                <a:lumMod val="50000"/>
              </a:schemeClr>
            </a:solidFill>
          </a:endParaRPr>
        </a:p>
      </dgm:t>
    </dgm:pt>
    <dgm:pt modelId="{66B8E688-F7F0-4345-BCCB-FD663680A7EF}" type="parTrans" cxnId="{88F5B751-E96B-43D0-88DF-5F63569128A8}">
      <dgm:prSet/>
      <dgm:spPr/>
      <dgm:t>
        <a:bodyPr/>
        <a:lstStyle/>
        <a:p>
          <a:endParaRPr lang="ru-RU"/>
        </a:p>
      </dgm:t>
    </dgm:pt>
    <dgm:pt modelId="{C92358AA-FB28-46C2-8DE4-7445972604FF}" type="sibTrans" cxnId="{88F5B751-E96B-43D0-88DF-5F63569128A8}">
      <dgm:prSet/>
      <dgm:spPr/>
      <dgm:t>
        <a:bodyPr/>
        <a:lstStyle/>
        <a:p>
          <a:endParaRPr lang="ru-RU"/>
        </a:p>
      </dgm:t>
    </dgm:pt>
    <dgm:pt modelId="{4058AFAE-CCC7-4031-8933-58C6E7D6E8E6}" type="pres">
      <dgm:prSet presAssocID="{9B3653B2-385F-479E-8AED-E923A4098C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DF8D35-57AF-49BD-A1BF-A5E47BB3FB08}" type="pres">
      <dgm:prSet presAssocID="{9B3653B2-385F-479E-8AED-E923A4098C51}" presName="fgShape" presStyleLbl="fgShp" presStyleIdx="0" presStyleCnt="1" custLinFactNeighborY="32394"/>
      <dgm:spPr>
        <a:solidFill>
          <a:schemeClr val="accent3">
            <a:lumMod val="75000"/>
          </a:schemeClr>
        </a:solidFill>
      </dgm:spPr>
    </dgm:pt>
    <dgm:pt modelId="{95512887-EEC6-4D6D-87AA-29B4ACC1F0A4}" type="pres">
      <dgm:prSet presAssocID="{9B3653B2-385F-479E-8AED-E923A4098C51}" presName="linComp" presStyleCnt="0"/>
      <dgm:spPr/>
    </dgm:pt>
    <dgm:pt modelId="{3682AA56-9A9C-4139-917C-1BB3E9AB13EE}" type="pres">
      <dgm:prSet presAssocID="{84C1A9BA-349A-4BB0-9CD0-79A8664D2FB4}" presName="compNode" presStyleCnt="0"/>
      <dgm:spPr/>
    </dgm:pt>
    <dgm:pt modelId="{B42E5675-4677-455D-8B52-5F90EB4B23A9}" type="pres">
      <dgm:prSet presAssocID="{84C1A9BA-349A-4BB0-9CD0-79A8664D2FB4}" presName="bkgdShape" presStyleLbl="node1" presStyleIdx="0" presStyleCnt="3" custLinFactNeighborX="-295" custLinFactNeighborY="-4001"/>
      <dgm:spPr/>
      <dgm:t>
        <a:bodyPr/>
        <a:lstStyle/>
        <a:p>
          <a:endParaRPr lang="ru-RU"/>
        </a:p>
      </dgm:t>
    </dgm:pt>
    <dgm:pt modelId="{51DDE8AA-5AA3-403C-8331-7D2E02E4E426}" type="pres">
      <dgm:prSet presAssocID="{84C1A9BA-349A-4BB0-9CD0-79A8664D2FB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B1E7-F51B-4C76-ACF6-7E41387DD0F1}" type="pres">
      <dgm:prSet presAssocID="{84C1A9BA-349A-4BB0-9CD0-79A8664D2FB4}" presName="invisiNode" presStyleLbl="node1" presStyleIdx="0" presStyleCnt="3"/>
      <dgm:spPr/>
    </dgm:pt>
    <dgm:pt modelId="{E7355EEC-17BA-486C-B30B-953EC7119146}" type="pres">
      <dgm:prSet presAssocID="{84C1A9BA-349A-4BB0-9CD0-79A8664D2FB4}" presName="imagNode" presStyleLbl="fgImgPlace1" presStyleIdx="0" presStyleCnt="3" custScaleX="124828" custScaleY="174501" custLinFactNeighborX="-4808" custLinFactNeighborY="240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201BD5-DA25-466D-A21D-9349B234A09C}" type="pres">
      <dgm:prSet presAssocID="{E7CBB107-1942-4CFD-9FAC-15CC98794C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D27EAE-3F63-47AD-89E0-2B9639CA025D}" type="pres">
      <dgm:prSet presAssocID="{EB15CE03-8F4B-442F-8C79-12C9E9EB3AD0}" presName="compNode" presStyleCnt="0"/>
      <dgm:spPr/>
    </dgm:pt>
    <dgm:pt modelId="{65C4BC29-AD05-478D-8B3E-F7DFB98ABE9E}" type="pres">
      <dgm:prSet presAssocID="{EB15CE03-8F4B-442F-8C79-12C9E9EB3AD0}" presName="bkgdShape" presStyleLbl="node1" presStyleIdx="1" presStyleCnt="3" custLinFactNeighborX="1500" custLinFactNeighborY="-2756"/>
      <dgm:spPr/>
      <dgm:t>
        <a:bodyPr/>
        <a:lstStyle/>
        <a:p>
          <a:endParaRPr lang="ru-RU"/>
        </a:p>
      </dgm:t>
    </dgm:pt>
    <dgm:pt modelId="{8BC2D775-1F93-4619-B425-01103EE55CDC}" type="pres">
      <dgm:prSet presAssocID="{EB15CE03-8F4B-442F-8C79-12C9E9EB3AD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21578-24D4-4928-A313-B96EED09F42B}" type="pres">
      <dgm:prSet presAssocID="{EB15CE03-8F4B-442F-8C79-12C9E9EB3AD0}" presName="invisiNode" presStyleLbl="node1" presStyleIdx="1" presStyleCnt="3"/>
      <dgm:spPr/>
    </dgm:pt>
    <dgm:pt modelId="{78AECD96-2D13-4C11-AE27-8D7D59C7C6A5}" type="pres">
      <dgm:prSet presAssocID="{EB15CE03-8F4B-442F-8C79-12C9E9EB3AD0}" presName="imagNode" presStyleLbl="fgImgPlace1" presStyleIdx="1" presStyleCnt="3" custScaleX="128849" custScaleY="164885" custLinFactNeighborX="-1256" custLinFactNeighborY="264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A8B4F60-8F73-467D-B7CD-120B658BCB4D}" type="pres">
      <dgm:prSet presAssocID="{DCA44F4B-AD6C-413A-B277-EB1FC042971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F60322-BA2B-4B91-9CCA-6F0E884A7F48}" type="pres">
      <dgm:prSet presAssocID="{13635093-DF15-46A1-9E5E-FE3E45DCA1C7}" presName="compNode" presStyleCnt="0"/>
      <dgm:spPr/>
    </dgm:pt>
    <dgm:pt modelId="{AF043C9C-0EFA-4578-A5E9-6F7A715B92B1}" type="pres">
      <dgm:prSet presAssocID="{13635093-DF15-46A1-9E5E-FE3E45DCA1C7}" presName="bkgdShape" presStyleLbl="node1" presStyleIdx="2" presStyleCnt="3" custLinFactNeighborX="-915" custLinFactNeighborY="-2991"/>
      <dgm:spPr/>
      <dgm:t>
        <a:bodyPr/>
        <a:lstStyle/>
        <a:p>
          <a:endParaRPr lang="ru-RU"/>
        </a:p>
      </dgm:t>
    </dgm:pt>
    <dgm:pt modelId="{30813065-2F7D-4053-A1A1-69391A808A43}" type="pres">
      <dgm:prSet presAssocID="{13635093-DF15-46A1-9E5E-FE3E45DCA1C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09B82-1EDB-4CD1-B2C2-34096A18107D}" type="pres">
      <dgm:prSet presAssocID="{13635093-DF15-46A1-9E5E-FE3E45DCA1C7}" presName="invisiNode" presStyleLbl="node1" presStyleIdx="2" presStyleCnt="3"/>
      <dgm:spPr/>
    </dgm:pt>
    <dgm:pt modelId="{696AD255-D2AA-4C19-8A66-C2D716C8A496}" type="pres">
      <dgm:prSet presAssocID="{13635093-DF15-46A1-9E5E-FE3E45DCA1C7}" presName="imagNode" presStyleLbl="fgImgPlace1" presStyleIdx="2" presStyleCnt="3" custScaleX="123602" custScaleY="168286" custLinFactNeighborX="-3267" custLinFactNeighborY="257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93BCCA3-C80E-46FC-958B-275C3D66E62E}" type="presOf" srcId="{84C1A9BA-349A-4BB0-9CD0-79A8664D2FB4}" destId="{51DDE8AA-5AA3-403C-8331-7D2E02E4E426}" srcOrd="1" destOrd="0" presId="urn:microsoft.com/office/officeart/2005/8/layout/hList7"/>
    <dgm:cxn modelId="{AF66EA07-49C5-483F-BE74-F635B65E241B}" type="presOf" srcId="{13635093-DF15-46A1-9E5E-FE3E45DCA1C7}" destId="{30813065-2F7D-4053-A1A1-69391A808A43}" srcOrd="1" destOrd="0" presId="urn:microsoft.com/office/officeart/2005/8/layout/hList7"/>
    <dgm:cxn modelId="{30C4264B-1ACD-4E61-987D-E42EDA2697C5}" type="presOf" srcId="{EB15CE03-8F4B-442F-8C79-12C9E9EB3AD0}" destId="{65C4BC29-AD05-478D-8B3E-F7DFB98ABE9E}" srcOrd="0" destOrd="0" presId="urn:microsoft.com/office/officeart/2005/8/layout/hList7"/>
    <dgm:cxn modelId="{E5EC71B5-95B9-42C5-A312-DEA70C4F7661}" type="presOf" srcId="{DCA44F4B-AD6C-413A-B277-EB1FC042971C}" destId="{AA8B4F60-8F73-467D-B7CD-120B658BCB4D}" srcOrd="0" destOrd="0" presId="urn:microsoft.com/office/officeart/2005/8/layout/hList7"/>
    <dgm:cxn modelId="{160DC032-9382-49B4-BAFE-6AFC4C042035}" srcId="{9B3653B2-385F-479E-8AED-E923A4098C51}" destId="{84C1A9BA-349A-4BB0-9CD0-79A8664D2FB4}" srcOrd="0" destOrd="0" parTransId="{0614B877-F5DF-4263-B8CD-2D9D09F14591}" sibTransId="{E7CBB107-1942-4CFD-9FAC-15CC98794CCB}"/>
    <dgm:cxn modelId="{0FF9F417-B585-45B0-AAB9-05C919BB6775}" srcId="{9B3653B2-385F-479E-8AED-E923A4098C51}" destId="{EB15CE03-8F4B-442F-8C79-12C9E9EB3AD0}" srcOrd="1" destOrd="0" parTransId="{2444DC82-50F2-44A7-A42D-922455C7C837}" sibTransId="{DCA44F4B-AD6C-413A-B277-EB1FC042971C}"/>
    <dgm:cxn modelId="{7F780BC4-7CC0-409D-8F00-CB907E0A9009}" type="presOf" srcId="{84C1A9BA-349A-4BB0-9CD0-79A8664D2FB4}" destId="{B42E5675-4677-455D-8B52-5F90EB4B23A9}" srcOrd="0" destOrd="0" presId="urn:microsoft.com/office/officeart/2005/8/layout/hList7"/>
    <dgm:cxn modelId="{782C3610-91B3-45A3-90C1-83CDCC05F365}" type="presOf" srcId="{EB15CE03-8F4B-442F-8C79-12C9E9EB3AD0}" destId="{8BC2D775-1F93-4619-B425-01103EE55CDC}" srcOrd="1" destOrd="0" presId="urn:microsoft.com/office/officeart/2005/8/layout/hList7"/>
    <dgm:cxn modelId="{5F7CA3EE-8293-4603-B42F-E40BE11D5B7C}" type="presOf" srcId="{13635093-DF15-46A1-9E5E-FE3E45DCA1C7}" destId="{AF043C9C-0EFA-4578-A5E9-6F7A715B92B1}" srcOrd="0" destOrd="0" presId="urn:microsoft.com/office/officeart/2005/8/layout/hList7"/>
    <dgm:cxn modelId="{84EA91E7-A6E7-4A6F-B470-2F9C19E2E307}" type="presOf" srcId="{E7CBB107-1942-4CFD-9FAC-15CC98794CCB}" destId="{DF201BD5-DA25-466D-A21D-9349B234A09C}" srcOrd="0" destOrd="0" presId="urn:microsoft.com/office/officeart/2005/8/layout/hList7"/>
    <dgm:cxn modelId="{88F5B751-E96B-43D0-88DF-5F63569128A8}" srcId="{9B3653B2-385F-479E-8AED-E923A4098C51}" destId="{13635093-DF15-46A1-9E5E-FE3E45DCA1C7}" srcOrd="2" destOrd="0" parTransId="{66B8E688-F7F0-4345-BCCB-FD663680A7EF}" sibTransId="{C92358AA-FB28-46C2-8DE4-7445972604FF}"/>
    <dgm:cxn modelId="{ACFCDD23-306D-40B4-99BF-D0AE255507DC}" type="presOf" srcId="{9B3653B2-385F-479E-8AED-E923A4098C51}" destId="{4058AFAE-CCC7-4031-8933-58C6E7D6E8E6}" srcOrd="0" destOrd="0" presId="urn:microsoft.com/office/officeart/2005/8/layout/hList7"/>
    <dgm:cxn modelId="{2A41269E-BD03-4F55-BEC7-7DBFEBF45F08}" type="presParOf" srcId="{4058AFAE-CCC7-4031-8933-58C6E7D6E8E6}" destId="{4FDF8D35-57AF-49BD-A1BF-A5E47BB3FB08}" srcOrd="0" destOrd="0" presId="urn:microsoft.com/office/officeart/2005/8/layout/hList7"/>
    <dgm:cxn modelId="{3C4A8DF6-173B-45DD-8F88-161DFA7DC21A}" type="presParOf" srcId="{4058AFAE-CCC7-4031-8933-58C6E7D6E8E6}" destId="{95512887-EEC6-4D6D-87AA-29B4ACC1F0A4}" srcOrd="1" destOrd="0" presId="urn:microsoft.com/office/officeart/2005/8/layout/hList7"/>
    <dgm:cxn modelId="{A2B33D48-23E9-4454-8DF0-E68411668892}" type="presParOf" srcId="{95512887-EEC6-4D6D-87AA-29B4ACC1F0A4}" destId="{3682AA56-9A9C-4139-917C-1BB3E9AB13EE}" srcOrd="0" destOrd="0" presId="urn:microsoft.com/office/officeart/2005/8/layout/hList7"/>
    <dgm:cxn modelId="{95714FC3-E64E-462A-9E80-05064AEE7AC4}" type="presParOf" srcId="{3682AA56-9A9C-4139-917C-1BB3E9AB13EE}" destId="{B42E5675-4677-455D-8B52-5F90EB4B23A9}" srcOrd="0" destOrd="0" presId="urn:microsoft.com/office/officeart/2005/8/layout/hList7"/>
    <dgm:cxn modelId="{CEB287EF-830B-4CA0-8F01-3933A5617A4C}" type="presParOf" srcId="{3682AA56-9A9C-4139-917C-1BB3E9AB13EE}" destId="{51DDE8AA-5AA3-403C-8331-7D2E02E4E426}" srcOrd="1" destOrd="0" presId="urn:microsoft.com/office/officeart/2005/8/layout/hList7"/>
    <dgm:cxn modelId="{1DB7B395-AB62-4DFD-93BA-229C1F09D812}" type="presParOf" srcId="{3682AA56-9A9C-4139-917C-1BB3E9AB13EE}" destId="{61F4B1E7-F51B-4C76-ACF6-7E41387DD0F1}" srcOrd="2" destOrd="0" presId="urn:microsoft.com/office/officeart/2005/8/layout/hList7"/>
    <dgm:cxn modelId="{5CBF59B7-A61F-41B4-B82F-51F5BB80E8F8}" type="presParOf" srcId="{3682AA56-9A9C-4139-917C-1BB3E9AB13EE}" destId="{E7355EEC-17BA-486C-B30B-953EC7119146}" srcOrd="3" destOrd="0" presId="urn:microsoft.com/office/officeart/2005/8/layout/hList7"/>
    <dgm:cxn modelId="{DB269FE8-336C-42D4-8030-CC4585406D89}" type="presParOf" srcId="{95512887-EEC6-4D6D-87AA-29B4ACC1F0A4}" destId="{DF201BD5-DA25-466D-A21D-9349B234A09C}" srcOrd="1" destOrd="0" presId="urn:microsoft.com/office/officeart/2005/8/layout/hList7"/>
    <dgm:cxn modelId="{3011A75F-893F-4C41-82F8-21B19522BD1C}" type="presParOf" srcId="{95512887-EEC6-4D6D-87AA-29B4ACC1F0A4}" destId="{12D27EAE-3F63-47AD-89E0-2B9639CA025D}" srcOrd="2" destOrd="0" presId="urn:microsoft.com/office/officeart/2005/8/layout/hList7"/>
    <dgm:cxn modelId="{B30AFAD0-1F75-4184-8776-F39643620385}" type="presParOf" srcId="{12D27EAE-3F63-47AD-89E0-2B9639CA025D}" destId="{65C4BC29-AD05-478D-8B3E-F7DFB98ABE9E}" srcOrd="0" destOrd="0" presId="urn:microsoft.com/office/officeart/2005/8/layout/hList7"/>
    <dgm:cxn modelId="{E9852CFD-A171-43BA-A105-43F71D845A25}" type="presParOf" srcId="{12D27EAE-3F63-47AD-89E0-2B9639CA025D}" destId="{8BC2D775-1F93-4619-B425-01103EE55CDC}" srcOrd="1" destOrd="0" presId="urn:microsoft.com/office/officeart/2005/8/layout/hList7"/>
    <dgm:cxn modelId="{EB31066B-1D83-4C40-9A78-09A0A7D6C553}" type="presParOf" srcId="{12D27EAE-3F63-47AD-89E0-2B9639CA025D}" destId="{7A221578-24D4-4928-A313-B96EED09F42B}" srcOrd="2" destOrd="0" presId="urn:microsoft.com/office/officeart/2005/8/layout/hList7"/>
    <dgm:cxn modelId="{161D0DAE-B5D0-4781-B040-129930EFAC66}" type="presParOf" srcId="{12D27EAE-3F63-47AD-89E0-2B9639CA025D}" destId="{78AECD96-2D13-4C11-AE27-8D7D59C7C6A5}" srcOrd="3" destOrd="0" presId="urn:microsoft.com/office/officeart/2005/8/layout/hList7"/>
    <dgm:cxn modelId="{D2ABE024-5FD6-49D8-9872-D75F6F0F7373}" type="presParOf" srcId="{95512887-EEC6-4D6D-87AA-29B4ACC1F0A4}" destId="{AA8B4F60-8F73-467D-B7CD-120B658BCB4D}" srcOrd="3" destOrd="0" presId="urn:microsoft.com/office/officeart/2005/8/layout/hList7"/>
    <dgm:cxn modelId="{30608DFD-F9D5-4D8B-A9EE-CEBD6A956F1F}" type="presParOf" srcId="{95512887-EEC6-4D6D-87AA-29B4ACC1F0A4}" destId="{85F60322-BA2B-4B91-9CCA-6F0E884A7F48}" srcOrd="4" destOrd="0" presId="urn:microsoft.com/office/officeart/2005/8/layout/hList7"/>
    <dgm:cxn modelId="{05D14068-1268-43B4-817D-4067ED528A08}" type="presParOf" srcId="{85F60322-BA2B-4B91-9CCA-6F0E884A7F48}" destId="{AF043C9C-0EFA-4578-A5E9-6F7A715B92B1}" srcOrd="0" destOrd="0" presId="urn:microsoft.com/office/officeart/2005/8/layout/hList7"/>
    <dgm:cxn modelId="{0136AC66-D525-46E3-B425-934235BCFC0D}" type="presParOf" srcId="{85F60322-BA2B-4B91-9CCA-6F0E884A7F48}" destId="{30813065-2F7D-4053-A1A1-69391A808A43}" srcOrd="1" destOrd="0" presId="urn:microsoft.com/office/officeart/2005/8/layout/hList7"/>
    <dgm:cxn modelId="{0F50F02D-C564-4693-BEFC-471E27D1C03E}" type="presParOf" srcId="{85F60322-BA2B-4B91-9CCA-6F0E884A7F48}" destId="{50709B82-1EDB-4CD1-B2C2-34096A18107D}" srcOrd="2" destOrd="0" presId="urn:microsoft.com/office/officeart/2005/8/layout/hList7"/>
    <dgm:cxn modelId="{8F227D27-177B-4D9C-9AC0-6C7911CC2FC5}" type="presParOf" srcId="{85F60322-BA2B-4B91-9CCA-6F0E884A7F48}" destId="{696AD255-D2AA-4C19-8A66-C2D716C8A4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F4DB3-D04F-4AAA-8FF1-117DC3232003}">
      <dsp:nvSpPr>
        <dsp:cNvPr id="0" name=""/>
        <dsp:cNvSpPr/>
      </dsp:nvSpPr>
      <dsp:spPr>
        <a:xfrm>
          <a:off x="1316" y="0"/>
          <a:ext cx="1904660" cy="682026"/>
        </a:xfrm>
        <a:prstGeom prst="rect">
          <a:avLst/>
        </a:prstGeom>
        <a:solidFill>
          <a:srgbClr val="B1B3B4"/>
        </a:solidFill>
        <a:ln w="25400" cap="flat" cmpd="sng" algn="ctr">
          <a:solidFill>
            <a:srgbClr val="8788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rPr>
            <a:t>100-ые номера вариантов</a:t>
          </a:r>
          <a:endParaRPr lang="ru-RU" sz="1300" b="1" kern="1200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cs"/>
          </a:endParaRPr>
        </a:p>
      </dsp:txBody>
      <dsp:txXfrm>
        <a:off x="1316" y="0"/>
        <a:ext cx="1904660" cy="682026"/>
      </dsp:txXfrm>
    </dsp:sp>
    <dsp:sp modelId="{44835B8F-8141-47AE-91D3-6087DFD35412}">
      <dsp:nvSpPr>
        <dsp:cNvPr id="0" name=""/>
        <dsp:cNvSpPr/>
      </dsp:nvSpPr>
      <dsp:spPr>
        <a:xfrm>
          <a:off x="2669" y="700172"/>
          <a:ext cx="1904660" cy="2312401"/>
        </a:xfrm>
        <a:prstGeom prst="rect">
          <a:avLst/>
        </a:prstGeom>
        <a:solidFill>
          <a:srgbClr val="D9DADB">
            <a:alpha val="90000"/>
          </a:srgbClr>
        </a:solidFill>
        <a:ln w="25400" cap="flat" cmpd="sng" algn="ctr">
          <a:solidFill>
            <a:srgbClr val="B1B3B4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участники ГВЭ без ОВЗ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обучающиеся с нарушениями опорно-двигательного аппарата, 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иные категории участников ГВЭ (диабет, онкология, астма, порок сердца, </a:t>
          </a:r>
          <a:r>
            <a:rPr lang="ru-RU" sz="1200" kern="1200" dirty="0" err="1" smtClean="0">
              <a:solidFill>
                <a:schemeClr val="bg2">
                  <a:lumMod val="25000"/>
                </a:schemeClr>
              </a:solidFill>
            </a:rPr>
            <a:t>энурез</a:t>
          </a: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, язва и т.д.)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2669" y="700172"/>
        <a:ext cx="1904660" cy="2312401"/>
      </dsp:txXfrm>
    </dsp:sp>
    <dsp:sp modelId="{F34DBF4C-4A6B-4F6C-8620-4010E61EEBF8}">
      <dsp:nvSpPr>
        <dsp:cNvPr id="0" name=""/>
        <dsp:cNvSpPr/>
      </dsp:nvSpPr>
      <dsp:spPr>
        <a:xfrm>
          <a:off x="2173722" y="18305"/>
          <a:ext cx="1908298" cy="761864"/>
        </a:xfrm>
        <a:prstGeom prst="rect">
          <a:avLst/>
        </a:prstGeom>
        <a:solidFill>
          <a:srgbClr val="B1B3B4"/>
        </a:solidFill>
        <a:ln w="25400" cap="flat" cmpd="sng" algn="ctr">
          <a:solidFill>
            <a:srgbClr val="8788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rPr>
            <a:t>200-ые номера вариантов</a:t>
          </a:r>
          <a:endParaRPr lang="ru-RU" sz="1300" b="1" kern="1200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cs"/>
          </a:endParaRPr>
        </a:p>
      </dsp:txBody>
      <dsp:txXfrm>
        <a:off x="2173722" y="18305"/>
        <a:ext cx="1908298" cy="761864"/>
      </dsp:txXfrm>
    </dsp:sp>
    <dsp:sp modelId="{AA38B360-D092-40FF-9231-8A600C5E891F}">
      <dsp:nvSpPr>
        <dsp:cNvPr id="0" name=""/>
        <dsp:cNvSpPr/>
      </dsp:nvSpPr>
      <dsp:spPr>
        <a:xfrm>
          <a:off x="2173722" y="740113"/>
          <a:ext cx="1908298" cy="2286033"/>
        </a:xfrm>
        <a:prstGeom prst="rect">
          <a:avLst/>
        </a:prstGeom>
        <a:solidFill>
          <a:srgbClr val="D9DADB">
            <a:alpha val="90000"/>
          </a:srgbClr>
        </a:solidFill>
        <a:ln w="25400" cap="flat" cmpd="sng" algn="ctr">
          <a:solidFill>
            <a:srgbClr val="B1B3B4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слепые, слабовидящие и </a:t>
          </a:r>
          <a:r>
            <a:rPr lang="ru-RU" sz="1200" kern="1200" dirty="0" err="1" smtClean="0">
              <a:solidFill>
                <a:schemeClr val="bg2">
                  <a:lumMod val="25000"/>
                </a:schemeClr>
              </a:solidFill>
            </a:rPr>
            <a:t>поздноослепшие</a:t>
          </a: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 обучающиеся (ЭМ могу быть переведены на шрифт Брайля (при необходимости)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2173722" y="740113"/>
        <a:ext cx="1908298" cy="2286033"/>
      </dsp:txXfrm>
    </dsp:sp>
    <dsp:sp modelId="{DB5E53B5-BBE2-4AF8-B6D9-0475B7031C88}">
      <dsp:nvSpPr>
        <dsp:cNvPr id="0" name=""/>
        <dsp:cNvSpPr/>
      </dsp:nvSpPr>
      <dsp:spPr>
        <a:xfrm>
          <a:off x="4355231" y="0"/>
          <a:ext cx="1904660" cy="682026"/>
        </a:xfrm>
        <a:prstGeom prst="rect">
          <a:avLst/>
        </a:prstGeom>
        <a:solidFill>
          <a:srgbClr val="B1B3B4"/>
        </a:solidFill>
        <a:ln w="25400" cap="flat" cmpd="sng" algn="ctr">
          <a:solidFill>
            <a:srgbClr val="8788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rPr>
            <a:t>300-ые номера вариантов </a:t>
          </a:r>
          <a:endParaRPr lang="ru-RU" sz="1300" b="1" kern="1200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cs"/>
          </a:endParaRPr>
        </a:p>
      </dsp:txBody>
      <dsp:txXfrm>
        <a:off x="4355231" y="0"/>
        <a:ext cx="1904660" cy="682026"/>
      </dsp:txXfrm>
    </dsp:sp>
    <dsp:sp modelId="{67194A28-7267-4FE3-9656-76830CA9964C}">
      <dsp:nvSpPr>
        <dsp:cNvPr id="0" name=""/>
        <dsp:cNvSpPr/>
      </dsp:nvSpPr>
      <dsp:spPr>
        <a:xfrm>
          <a:off x="4348413" y="644029"/>
          <a:ext cx="1904660" cy="2387624"/>
        </a:xfrm>
        <a:prstGeom prst="rect">
          <a:avLst/>
        </a:prstGeom>
        <a:solidFill>
          <a:srgbClr val="D9DADB">
            <a:alpha val="90000"/>
          </a:srgbClr>
        </a:solidFill>
        <a:ln w="25400" cap="flat" cmpd="sng" algn="ctr">
          <a:solidFill>
            <a:srgbClr val="B1B3B4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глухие, слабослышащие, позднооглохшие, кохлеарно имплантируемые обучающиеся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4348413" y="644029"/>
        <a:ext cx="1904660" cy="2387624"/>
      </dsp:txXfrm>
    </dsp:sp>
    <dsp:sp modelId="{9D435605-50ED-4AB5-90AE-E33A57D51045}">
      <dsp:nvSpPr>
        <dsp:cNvPr id="0" name=""/>
        <dsp:cNvSpPr/>
      </dsp:nvSpPr>
      <dsp:spPr>
        <a:xfrm>
          <a:off x="6519465" y="38196"/>
          <a:ext cx="1902800" cy="682026"/>
        </a:xfrm>
        <a:prstGeom prst="rect">
          <a:avLst/>
        </a:prstGeom>
        <a:solidFill>
          <a:srgbClr val="B1B3B4"/>
        </a:solidFill>
        <a:ln w="25400" cap="flat" cmpd="sng" algn="ctr">
          <a:solidFill>
            <a:srgbClr val="8788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rPr>
            <a:t>400-ые номера вариантов</a:t>
          </a:r>
          <a:endParaRPr lang="ru-RU" sz="1300" b="1" kern="1200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cs"/>
          </a:endParaRPr>
        </a:p>
      </dsp:txBody>
      <dsp:txXfrm>
        <a:off x="6519465" y="38196"/>
        <a:ext cx="1902800" cy="682026"/>
      </dsp:txXfrm>
    </dsp:sp>
    <dsp:sp modelId="{9F9B7AB3-CC1C-46F0-AFA7-A8DEC97A1DD4}">
      <dsp:nvSpPr>
        <dsp:cNvPr id="0" name=""/>
        <dsp:cNvSpPr/>
      </dsp:nvSpPr>
      <dsp:spPr>
        <a:xfrm>
          <a:off x="6519465" y="720222"/>
          <a:ext cx="1902800" cy="2286033"/>
        </a:xfrm>
        <a:prstGeom prst="rect">
          <a:avLst/>
        </a:prstGeom>
        <a:solidFill>
          <a:srgbClr val="D9DADB">
            <a:alpha val="90000"/>
          </a:srgbClr>
        </a:solidFill>
        <a:ln w="25400" cap="flat" cmpd="sng" algn="ctr">
          <a:solidFill>
            <a:srgbClr val="B1B3B4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обучающиеся с расстройствами аутистического спектра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6519465" y="720222"/>
        <a:ext cx="1902800" cy="22860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8E917-111F-4471-9220-DC5F86CF547F}">
      <dsp:nvSpPr>
        <dsp:cNvPr id="0" name=""/>
        <dsp:cNvSpPr/>
      </dsp:nvSpPr>
      <dsp:spPr>
        <a:xfrm>
          <a:off x="4187881" y="668363"/>
          <a:ext cx="91440" cy="3596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571"/>
              </a:lnTo>
              <a:lnTo>
                <a:pt x="48026" y="276571"/>
              </a:lnTo>
              <a:lnTo>
                <a:pt x="48026" y="35966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B9DF78-F1A5-43B3-86A9-68C455E14564}">
      <dsp:nvSpPr>
        <dsp:cNvPr id="0" name=""/>
        <dsp:cNvSpPr/>
      </dsp:nvSpPr>
      <dsp:spPr>
        <a:xfrm>
          <a:off x="3145132" y="98801"/>
          <a:ext cx="2176938" cy="5695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1D277-700F-4B03-AE19-F8A729A0FDC4}">
      <dsp:nvSpPr>
        <dsp:cNvPr id="0" name=""/>
        <dsp:cNvSpPr/>
      </dsp:nvSpPr>
      <dsp:spPr>
        <a:xfrm>
          <a:off x="3244793" y="193479"/>
          <a:ext cx="2176938" cy="569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ambria" panose="02040503050406030204" pitchFamily="18" charset="0"/>
            </a:rPr>
            <a:t>Ответы</a:t>
          </a:r>
          <a:endParaRPr lang="ru-RU" sz="2800" kern="1200" dirty="0">
            <a:latin typeface="Cambria" panose="02040503050406030204" pitchFamily="18" charset="0"/>
          </a:endParaRPr>
        </a:p>
      </dsp:txBody>
      <dsp:txXfrm>
        <a:off x="3261475" y="210161"/>
        <a:ext cx="2143574" cy="536198"/>
      </dsp:txXfrm>
    </dsp:sp>
    <dsp:sp modelId="{4DA5616C-0C11-4273-BFEC-9C58846D364A}">
      <dsp:nvSpPr>
        <dsp:cNvPr id="0" name=""/>
        <dsp:cNvSpPr/>
      </dsp:nvSpPr>
      <dsp:spPr>
        <a:xfrm>
          <a:off x="4613" y="1028027"/>
          <a:ext cx="8462589" cy="5516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C548D-79A8-46A0-9B54-B999A49F894D}">
      <dsp:nvSpPr>
        <dsp:cNvPr id="0" name=""/>
        <dsp:cNvSpPr/>
      </dsp:nvSpPr>
      <dsp:spPr>
        <a:xfrm>
          <a:off x="104274" y="1122705"/>
          <a:ext cx="8462589" cy="5516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Cambria" panose="02040503050406030204" pitchFamily="18" charset="0"/>
            </a:rPr>
            <a:t>Аудиозапись</a:t>
          </a:r>
          <a:endParaRPr lang="ru-RU" sz="2000" kern="1200" dirty="0">
            <a:latin typeface="Cambria" panose="02040503050406030204" pitchFamily="18" charset="0"/>
          </a:endParaRPr>
        </a:p>
      </dsp:txBody>
      <dsp:txXfrm>
        <a:off x="120432" y="1138863"/>
        <a:ext cx="8430273" cy="5193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929C5-ECF2-43CF-9222-73592EC5924E}">
      <dsp:nvSpPr>
        <dsp:cNvPr id="0" name=""/>
        <dsp:cNvSpPr/>
      </dsp:nvSpPr>
      <dsp:spPr>
        <a:xfrm>
          <a:off x="3921" y="238961"/>
          <a:ext cx="2282608" cy="91304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Инструктаж, выдача ИК</a:t>
          </a:r>
          <a:endParaRPr lang="ru-RU" sz="1400" kern="1200" dirty="0"/>
        </a:p>
      </dsp:txBody>
      <dsp:txXfrm>
        <a:off x="460443" y="238961"/>
        <a:ext cx="1369565" cy="913043"/>
      </dsp:txXfrm>
    </dsp:sp>
    <dsp:sp modelId="{0892D518-CCCC-4942-8990-FE77D13294D5}">
      <dsp:nvSpPr>
        <dsp:cNvPr id="0" name=""/>
        <dsp:cNvSpPr/>
      </dsp:nvSpPr>
      <dsp:spPr>
        <a:xfrm>
          <a:off x="2058268" y="238961"/>
          <a:ext cx="2282608" cy="91304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Подготовка</a:t>
          </a:r>
          <a:endParaRPr lang="ru-RU" sz="1400" kern="1200" dirty="0"/>
        </a:p>
      </dsp:txBody>
      <dsp:txXfrm>
        <a:off x="2514790" y="238961"/>
        <a:ext cx="1369565" cy="913043"/>
      </dsp:txXfrm>
    </dsp:sp>
    <dsp:sp modelId="{AACF87A4-F2C2-4E98-9EBA-EDBD07D11CCE}">
      <dsp:nvSpPr>
        <dsp:cNvPr id="0" name=""/>
        <dsp:cNvSpPr/>
      </dsp:nvSpPr>
      <dsp:spPr>
        <a:xfrm>
          <a:off x="4112616" y="238961"/>
          <a:ext cx="2282608" cy="91304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Ответ</a:t>
          </a:r>
          <a:endParaRPr lang="ru-RU" sz="1400" kern="1200" dirty="0"/>
        </a:p>
      </dsp:txBody>
      <dsp:txXfrm>
        <a:off x="4569138" y="238961"/>
        <a:ext cx="1369565" cy="913043"/>
      </dsp:txXfrm>
    </dsp:sp>
    <dsp:sp modelId="{255CC835-D388-4585-AC80-A3BD7492AB80}">
      <dsp:nvSpPr>
        <dsp:cNvPr id="0" name=""/>
        <dsp:cNvSpPr/>
      </dsp:nvSpPr>
      <dsp:spPr>
        <a:xfrm>
          <a:off x="6166963" y="238961"/>
          <a:ext cx="2282608" cy="91304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Прослушивание </a:t>
          </a:r>
          <a:r>
            <a:rPr lang="ru-RU" sz="1400" kern="1200" dirty="0" smtClean="0"/>
            <a:t>записи</a:t>
          </a:r>
          <a:endParaRPr lang="ru-RU" sz="1400" kern="1200" dirty="0"/>
        </a:p>
      </dsp:txBody>
      <dsp:txXfrm>
        <a:off x="6623485" y="238961"/>
        <a:ext cx="1369565" cy="913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F4DB3-D04F-4AAA-8FF1-117DC3232003}">
      <dsp:nvSpPr>
        <dsp:cNvPr id="0" name=""/>
        <dsp:cNvSpPr/>
      </dsp:nvSpPr>
      <dsp:spPr>
        <a:xfrm>
          <a:off x="6725" y="-314822"/>
          <a:ext cx="3120237" cy="1100731"/>
        </a:xfrm>
        <a:prstGeom prst="rect">
          <a:avLst/>
        </a:prstGeom>
        <a:solidFill>
          <a:srgbClr val="B1B3B4"/>
        </a:solidFill>
        <a:ln w="25400" cap="flat" cmpd="sng" algn="ctr">
          <a:solidFill>
            <a:srgbClr val="8788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2">
                  <a:lumMod val="25000"/>
                </a:schemeClr>
              </a:solidFill>
            </a:rPr>
            <a:t>100-ые номера вариантов</a:t>
          </a:r>
          <a:endParaRPr lang="ru-RU" sz="19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6725" y="-314822"/>
        <a:ext cx="3120237" cy="1100731"/>
      </dsp:txXfrm>
    </dsp:sp>
    <dsp:sp modelId="{44835B8F-8141-47AE-91D3-6087DFD35412}">
      <dsp:nvSpPr>
        <dsp:cNvPr id="0" name=""/>
        <dsp:cNvSpPr/>
      </dsp:nvSpPr>
      <dsp:spPr>
        <a:xfrm>
          <a:off x="12231" y="738903"/>
          <a:ext cx="3109279" cy="2600254"/>
        </a:xfrm>
        <a:prstGeom prst="rect">
          <a:avLst/>
        </a:prstGeom>
        <a:solidFill>
          <a:srgbClr val="D9DADB">
            <a:alpha val="90000"/>
          </a:srgbClr>
        </a:solidFill>
        <a:ln w="25400" cap="flat" cmpd="sng" algn="ctr">
          <a:solidFill>
            <a:srgbClr val="B1B3B4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для участников ГВЭ без ОВЗ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для глухих, слабослышащих, позднооглохших, </a:t>
          </a:r>
          <a:r>
            <a:rPr lang="ru-RU" sz="1200" kern="1200" dirty="0" err="1" smtClean="0">
              <a:solidFill>
                <a:schemeClr val="bg2">
                  <a:lumMod val="25000"/>
                </a:schemeClr>
              </a:solidFill>
            </a:rPr>
            <a:t>кохлеарно</a:t>
          </a: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 имплантированных экзаменуемых;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участников с нарушениями опорно-двигательного аппарата;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для участников с расстройствами аутистического спектра;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bg2">
                  <a:lumMod val="25000"/>
                </a:schemeClr>
              </a:solidFill>
            </a:rPr>
            <a:t>для иных категорий участников с ОВЗ, обучающихся по адаптированным основным образовательным программам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12231" y="738903"/>
        <a:ext cx="3109279" cy="2600254"/>
      </dsp:txXfrm>
    </dsp:sp>
    <dsp:sp modelId="{DB5E53B5-BBE2-4AF8-B6D9-0475B7031C88}">
      <dsp:nvSpPr>
        <dsp:cNvPr id="0" name=""/>
        <dsp:cNvSpPr/>
      </dsp:nvSpPr>
      <dsp:spPr>
        <a:xfrm>
          <a:off x="3445003" y="-269281"/>
          <a:ext cx="2740522" cy="1037603"/>
        </a:xfrm>
        <a:prstGeom prst="rect">
          <a:avLst/>
        </a:prstGeom>
        <a:solidFill>
          <a:srgbClr val="B1B3B4"/>
        </a:solidFill>
        <a:ln w="25400" cap="flat" cmpd="sng" algn="ctr">
          <a:solidFill>
            <a:srgbClr val="8788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2">
                  <a:lumMod val="25000"/>
                </a:schemeClr>
              </a:solidFill>
            </a:rPr>
            <a:t>200-ые номера вариантов </a:t>
          </a:r>
          <a:endParaRPr lang="ru-RU" sz="19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445003" y="-269281"/>
        <a:ext cx="2740522" cy="1037603"/>
      </dsp:txXfrm>
    </dsp:sp>
    <dsp:sp modelId="{67194A28-7267-4FE3-9656-76830CA9964C}">
      <dsp:nvSpPr>
        <dsp:cNvPr id="0" name=""/>
        <dsp:cNvSpPr/>
      </dsp:nvSpPr>
      <dsp:spPr>
        <a:xfrm>
          <a:off x="3496771" y="782901"/>
          <a:ext cx="2739598" cy="2510716"/>
        </a:xfrm>
        <a:prstGeom prst="rect">
          <a:avLst/>
        </a:prstGeom>
        <a:solidFill>
          <a:srgbClr val="D9DADB">
            <a:alpha val="90000"/>
          </a:srgbClr>
        </a:solidFill>
        <a:ln w="25400" cap="flat" cmpd="sng" algn="ctr">
          <a:solidFill>
            <a:srgbClr val="B1B3B4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слепые, слабовидящие  и </a:t>
          </a:r>
          <a:r>
            <a:rPr lang="ru-RU" sz="1200" kern="1200" dirty="0" err="1" smtClean="0">
              <a:solidFill>
                <a:schemeClr val="bg2">
                  <a:lumMod val="25000"/>
                </a:schemeClr>
              </a:solidFill>
            </a:rPr>
            <a:t>поздноослепшие</a:t>
          </a:r>
          <a:r>
            <a:rPr lang="ru-RU" sz="1200" kern="1200" dirty="0" smtClean="0">
              <a:solidFill>
                <a:schemeClr val="bg2">
                  <a:lumMod val="25000"/>
                </a:schemeClr>
              </a:solidFill>
            </a:rPr>
            <a:t> обучающиеся  (ЭМ могут быть переведены на шрифт Брайля (при необходимости)</a:t>
          </a:r>
          <a:endParaRPr lang="ru-RU" sz="12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496771" y="782901"/>
        <a:ext cx="2739598" cy="25107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E5675-4677-455D-8B52-5F90EB4B23A9}">
      <dsp:nvSpPr>
        <dsp:cNvPr id="0" name=""/>
        <dsp:cNvSpPr/>
      </dsp:nvSpPr>
      <dsp:spPr>
        <a:xfrm>
          <a:off x="8" y="0"/>
          <a:ext cx="2144817" cy="449736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Акт по форме ППЭ-21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8" y="1798945"/>
        <a:ext cx="2144817" cy="1798945"/>
      </dsp:txXfrm>
    </dsp:sp>
    <dsp:sp modelId="{E7355EEC-17BA-486C-B30B-953EC7119146}">
      <dsp:nvSpPr>
        <dsp:cNvPr id="0" name=""/>
        <dsp:cNvSpPr/>
      </dsp:nvSpPr>
      <dsp:spPr>
        <a:xfrm>
          <a:off x="72013" y="216028"/>
          <a:ext cx="1869451" cy="261336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4BC29-AD05-478D-8B3E-F7DFB98ABE9E}">
      <dsp:nvSpPr>
        <dsp:cNvPr id="0" name=""/>
        <dsp:cNvSpPr/>
      </dsp:nvSpPr>
      <dsp:spPr>
        <a:xfrm>
          <a:off x="2247670" y="0"/>
          <a:ext cx="2144817" cy="449736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Отметка в БР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2247670" y="1798945"/>
        <a:ext cx="2144817" cy="1798945"/>
      </dsp:txXfrm>
    </dsp:sp>
    <dsp:sp modelId="{78AECD96-2D13-4C11-AE27-8D7D59C7C6A5}">
      <dsp:nvSpPr>
        <dsp:cNvPr id="0" name=""/>
        <dsp:cNvSpPr/>
      </dsp:nvSpPr>
      <dsp:spPr>
        <a:xfrm>
          <a:off x="2304261" y="288034"/>
          <a:ext cx="1929670" cy="246935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43C9C-0EFA-4578-A5E9-6F7A715B92B1}">
      <dsp:nvSpPr>
        <dsp:cNvPr id="0" name=""/>
        <dsp:cNvSpPr/>
      </dsp:nvSpPr>
      <dsp:spPr>
        <a:xfrm>
          <a:off x="4405035" y="0"/>
          <a:ext cx="2144817" cy="449736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Отметка в форме ППЭ-05-02-ГВЭ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405035" y="1798945"/>
        <a:ext cx="2144817" cy="1798945"/>
      </dsp:txXfrm>
    </dsp:sp>
    <dsp:sp modelId="{696AD255-D2AA-4C19-8A66-C2D716C8A496}">
      <dsp:nvSpPr>
        <dsp:cNvPr id="0" name=""/>
        <dsp:cNvSpPr/>
      </dsp:nvSpPr>
      <dsp:spPr>
        <a:xfrm>
          <a:off x="4522596" y="264757"/>
          <a:ext cx="1851090" cy="252028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1A98C-7ABF-4B81-ACD3-93278B01C6E6}">
      <dsp:nvSpPr>
        <dsp:cNvPr id="0" name=""/>
        <dsp:cNvSpPr/>
      </dsp:nvSpPr>
      <dsp:spPr>
        <a:xfrm>
          <a:off x="6633822" y="0"/>
          <a:ext cx="2144817" cy="449736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Уведомление о явке в КО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633822" y="1798945"/>
        <a:ext cx="2144817" cy="1798945"/>
      </dsp:txXfrm>
    </dsp:sp>
    <dsp:sp modelId="{65923987-F910-4771-BB88-CD40CDC3AB48}">
      <dsp:nvSpPr>
        <dsp:cNvPr id="0" name=""/>
        <dsp:cNvSpPr/>
      </dsp:nvSpPr>
      <dsp:spPr>
        <a:xfrm>
          <a:off x="6976844" y="288037"/>
          <a:ext cx="1497621" cy="170710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DF8D35-57AF-49BD-A1BF-A5E47BB3FB08}">
      <dsp:nvSpPr>
        <dsp:cNvPr id="0" name=""/>
        <dsp:cNvSpPr/>
      </dsp:nvSpPr>
      <dsp:spPr>
        <a:xfrm>
          <a:off x="351399" y="3816421"/>
          <a:ext cx="8082177" cy="674604"/>
        </a:xfrm>
        <a:prstGeom prst="leftRightArrow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E5675-4677-455D-8B52-5F90EB4B23A9}">
      <dsp:nvSpPr>
        <dsp:cNvPr id="0" name=""/>
        <dsp:cNvSpPr/>
      </dsp:nvSpPr>
      <dsp:spPr>
        <a:xfrm>
          <a:off x="0" y="0"/>
          <a:ext cx="2866899" cy="449736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Акт по форме ППЭ-22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1798945"/>
        <a:ext cx="2866899" cy="1798945"/>
      </dsp:txXfrm>
    </dsp:sp>
    <dsp:sp modelId="{E7355EEC-17BA-486C-B30B-953EC7119146}">
      <dsp:nvSpPr>
        <dsp:cNvPr id="0" name=""/>
        <dsp:cNvSpPr/>
      </dsp:nvSpPr>
      <dsp:spPr>
        <a:xfrm>
          <a:off x="432850" y="216028"/>
          <a:ext cx="1869451" cy="261336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4BC29-AD05-478D-8B3E-F7DFB98ABE9E}">
      <dsp:nvSpPr>
        <dsp:cNvPr id="0" name=""/>
        <dsp:cNvSpPr/>
      </dsp:nvSpPr>
      <dsp:spPr>
        <a:xfrm>
          <a:off x="3002041" y="0"/>
          <a:ext cx="2866899" cy="449736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Отметка в БР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002041" y="1798945"/>
        <a:ext cx="2866899" cy="1798945"/>
      </dsp:txXfrm>
    </dsp:sp>
    <dsp:sp modelId="{78AECD96-2D13-4C11-AE27-8D7D59C7C6A5}">
      <dsp:nvSpPr>
        <dsp:cNvPr id="0" name=""/>
        <dsp:cNvSpPr/>
      </dsp:nvSpPr>
      <dsp:spPr>
        <a:xfrm>
          <a:off x="3408842" y="288034"/>
          <a:ext cx="1929670" cy="246935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43C9C-0EFA-4578-A5E9-6F7A715B92B1}">
      <dsp:nvSpPr>
        <dsp:cNvPr id="0" name=""/>
        <dsp:cNvSpPr/>
      </dsp:nvSpPr>
      <dsp:spPr>
        <a:xfrm>
          <a:off x="5885712" y="0"/>
          <a:ext cx="2866899" cy="449736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Отметка в форме ППЭ-05-02-ГВЭ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5885712" y="1798945"/>
        <a:ext cx="2866899" cy="1798945"/>
      </dsp:txXfrm>
    </dsp:sp>
    <dsp:sp modelId="{696AD255-D2AA-4C19-8A66-C2D716C8A496}">
      <dsp:nvSpPr>
        <dsp:cNvPr id="0" name=""/>
        <dsp:cNvSpPr/>
      </dsp:nvSpPr>
      <dsp:spPr>
        <a:xfrm>
          <a:off x="6370921" y="264757"/>
          <a:ext cx="1851090" cy="252028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DF8D35-57AF-49BD-A1BF-A5E47BB3FB08}">
      <dsp:nvSpPr>
        <dsp:cNvPr id="0" name=""/>
        <dsp:cNvSpPr/>
      </dsp:nvSpPr>
      <dsp:spPr>
        <a:xfrm>
          <a:off x="351399" y="3816421"/>
          <a:ext cx="8082177" cy="674604"/>
        </a:xfrm>
        <a:prstGeom prst="leftRightArrow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8505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58B05BE-15CF-4E19-8417-80BF512D00D7}" type="datetimeFigureOut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8505" y="9431599"/>
            <a:ext cx="2890626" cy="4964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B74807-8425-4C96-A38B-383A7291B5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4155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670AC9-7B79-4FE6-95A9-5D57BB1FC385}" type="datetimeFigureOut">
              <a:rPr lang="ru-RU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7068" y="4716661"/>
            <a:ext cx="53365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505" y="9431599"/>
            <a:ext cx="2890626" cy="4964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27FDAA7-F7D2-43DF-B111-B362600DD0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011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8875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51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83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611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0466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61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03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43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71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12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DAA7-F7D2-43DF-B111-B362600DD0B2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3247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96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FDAA7-F7D2-43DF-B111-B362600DD0B2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795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AAF37-35B9-4697-AC6B-DFD854286AE8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449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764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65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48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21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0F1BC96-0C4A-4C25-88AA-84A3D7BB55AB}" type="slidenum">
              <a:rPr lang="ru-RU" altLang="ru-RU">
                <a:latin typeface="Calibri" panose="020F0502020204030204" pitchFamily="34" charset="0"/>
              </a:rPr>
              <a:pPr eaLnBrk="1" hangingPunct="1"/>
              <a:t>20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7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E97B2-173B-4611-80E7-B2E86C03B683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83B64-5889-455D-85F1-CF6E5DB37E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761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5DE2E-9E80-4937-93EE-436DEF9770E1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B4D2A-1B9F-40A2-BB70-4677C2656C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3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1A3EE-9E31-4526-90A0-E997381BFD53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18A07-7304-4B54-8DA1-96DF65256C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2672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ru-RU"/>
              <a:pPr/>
              <a:t>22.02.2024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574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0D6B1-9BD9-47C7-8E5C-7C550C71F6C2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B1464-63DD-4907-BDE2-C60FC1B951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976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26BBC-70D6-455C-8E3F-E3DEA9F59A62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3A17-45CC-47A2-B0A1-1DB1B23615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146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53E19-1C25-488E-9F84-FEA91E2ED555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ECE56-CEDB-4CCF-9F4E-1DD583AE44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281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AFBFB-953C-4B1A-807E-414ECDCB4FFF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0180E-E215-4E75-A2C9-0508DCFEDA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343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ADCB9-AB38-4AE2-9958-C55E1357FBD6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0548F-BD88-4F62-8871-72D3C91D4D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158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C6D59-93C2-4819-B14E-2DF6F5721087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96307-28E4-4896-8835-31D3289A68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009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CE184-AEFF-4557-B22A-29BDC2CA10EC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CE486-BD3F-4D82-84A1-7B8E093AB8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357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B396B-FAB2-4C8F-B85C-1D3F5DE45C4C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F778C-05FC-48ED-B18B-F40426C497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83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E04FCE-0E2E-4CE9-8947-9822F6718316}" type="datetime1">
              <a:rPr lang="ru-RU" smtClean="0"/>
              <a:pPr>
                <a:defRPr/>
              </a:pPr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Региональный центр оценки качества образования и информационных технологий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BAFF4E8-EA15-4C78-BBA6-14B0117432C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5"/>
          <p:cNvSpPr>
            <a:spLocks noChangeArrowheads="1" noChangeShapeType="1" noTextEdit="1"/>
          </p:cNvSpPr>
          <p:nvPr/>
        </p:nvSpPr>
        <p:spPr bwMode="auto">
          <a:xfrm>
            <a:off x="323850" y="1628775"/>
            <a:ext cx="8424863" cy="2443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00620E"/>
                </a:solidFill>
                <a:latin typeface="Cambria" panose="02040503050406030204" pitchFamily="18" charset="0"/>
              </a:rPr>
              <a:t>ОРГАНИЗАЦИЯ ПРОВЕДЕНИЯ</a:t>
            </a:r>
          </a:p>
          <a:p>
            <a:pPr algn="ctr"/>
            <a:r>
              <a:rPr lang="ru-RU" sz="3600" b="1" kern="10" dirty="0">
                <a:solidFill>
                  <a:srgbClr val="00620E"/>
                </a:solidFill>
                <a:latin typeface="Cambria" panose="02040503050406030204" pitchFamily="18" charset="0"/>
              </a:rPr>
              <a:t>ГОСУДАРСТВЕННОЙ (ИТОГОВОЙ) АТТЕСТАЦИИ</a:t>
            </a:r>
          </a:p>
          <a:p>
            <a:pPr algn="ctr"/>
            <a:r>
              <a:rPr lang="ru-RU" sz="3600" b="1" kern="10" dirty="0" smtClean="0">
                <a:solidFill>
                  <a:srgbClr val="00620E"/>
                </a:solidFill>
                <a:latin typeface="Cambria" panose="02040503050406030204" pitchFamily="18" charset="0"/>
              </a:rPr>
              <a:t>в форме государственного выпускного экзамена</a:t>
            </a:r>
          </a:p>
          <a:p>
            <a:pPr algn="ctr"/>
            <a:r>
              <a:rPr lang="ru-RU" sz="3600" b="1" kern="10" dirty="0" smtClean="0">
                <a:solidFill>
                  <a:srgbClr val="00620E"/>
                </a:solidFill>
                <a:latin typeface="Cambria" panose="02040503050406030204" pitchFamily="18" charset="0"/>
              </a:rPr>
              <a:t>в 11 классе на дому</a:t>
            </a:r>
            <a:endParaRPr lang="ru-RU" sz="3600" b="1" kern="10" dirty="0">
              <a:solidFill>
                <a:srgbClr val="00620E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01196" cy="436910"/>
          </a:xfrm>
        </p:spPr>
        <p:txBody>
          <a:bodyPr/>
          <a:lstStyle/>
          <a:p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Порядок ГИА 11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796" y="1556792"/>
            <a:ext cx="8229600" cy="4925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п.75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При проведении ГВЭ в устной форме устные ответы участника ГВЭ записываются средствами цифровой аудиозаписи.</a:t>
            </a:r>
          </a:p>
          <a:p>
            <a:pPr marL="0" indent="0" algn="ctr">
              <a:buNone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Аудитории, выделяемые для проведения ГВЭ в устной форме, оборудуются средствами цифровой аудиозаписи. Технические специалисты или организаторы настраивают средства цифровой аудиозаписи для осуществления качественной записи устных ответов.</a:t>
            </a:r>
          </a:p>
          <a:p>
            <a:pPr marL="0" indent="0" algn="ctr">
              <a:buNone/>
            </a:pP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После подготовки участника ГВЭ приглашают к средству цифровой аудиозаписи. Участник ГВЭ по указанию организатора громко и разборчиво дает устные ответы на задания. Во время устных ответов участника ГВЭ экзаменатор-собеседник при необходимости задает вопросы, которые позволяют участнику ГВЭ уточнить и (или) дополнить устный ответ в соответствии с требованиями вопроса задания. Технический специалист или организатор предоставляет участнику ГВЭ возможность прослушать запись его устных ответов, чтобы убедиться, что она произведена без технических сбоев. В случае если во время записи устных ответов произошел технический сбой, участнику ГВЭ по его выбору предоставляется право сдать экзамен в тот же день или в резервные сроки.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584992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7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468052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Cambria" panose="02040503050406030204" pitchFamily="18" charset="0"/>
              </a:rPr>
              <a:t>По окончании </a:t>
            </a:r>
            <a:r>
              <a:rPr lang="ru-RU" sz="2000" b="1" dirty="0" smtClean="0">
                <a:latin typeface="Cambria" panose="02040503050406030204" pitchFamily="18" charset="0"/>
              </a:rPr>
              <a:t>экзамена в устной форме </a:t>
            </a:r>
            <a:r>
              <a:rPr lang="ru-RU" sz="2000" b="1" dirty="0">
                <a:latin typeface="Cambria" panose="02040503050406030204" pitchFamily="18" charset="0"/>
              </a:rPr>
              <a:t>технический </a:t>
            </a:r>
            <a:r>
              <a:rPr lang="ru-RU" sz="2000" b="1" dirty="0" smtClean="0">
                <a:latin typeface="Cambria" panose="02040503050406030204" pitchFamily="18" charset="0"/>
              </a:rPr>
              <a:t>специалист копирует файл с ответам, присваивает файлу идентификационный номер – Код работы (см. комплект бланков).</a:t>
            </a:r>
          </a:p>
          <a:p>
            <a:pPr marL="0" indent="0">
              <a:buNone/>
            </a:pPr>
            <a:endParaRPr lang="ru-RU" sz="2000" b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ru-RU" sz="2000" b="1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ru-RU" sz="2000" b="1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Cambria" panose="02040503050406030204" pitchFamily="18" charset="0"/>
              </a:rPr>
              <a:t>Организатор на Бланке ответов делает запись: </a:t>
            </a:r>
          </a:p>
          <a:p>
            <a:pPr marL="0" indent="0">
              <a:buNone/>
            </a:pPr>
            <a:r>
              <a:rPr lang="ru-RU" sz="2000" b="1" dirty="0" smtClean="0">
                <a:latin typeface="Cambria" panose="02040503050406030204" pitchFamily="18" charset="0"/>
              </a:rPr>
              <a:t>«Устно. Билет №________» 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11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19410" t="-4725" r="19410" b="54445"/>
          <a:stretch/>
        </p:blipFill>
        <p:spPr>
          <a:xfrm rot="869542">
            <a:off x="2892904" y="-19229"/>
            <a:ext cx="6315008" cy="3892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50031"/>
          <a:stretch/>
        </p:blipFill>
        <p:spPr>
          <a:xfrm>
            <a:off x="4067944" y="3421243"/>
            <a:ext cx="4718768" cy="3330239"/>
          </a:xfrm>
          <a:prstGeom prst="rect">
            <a:avLst/>
          </a:prstGeom>
          <a:effectLst>
            <a:glow rad="101600">
              <a:schemeClr val="bg1">
                <a:lumMod val="75000"/>
                <a:alpha val="6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45002" y="4917085"/>
            <a:ext cx="21081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Устно. Билет №6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0252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4220" y="3503973"/>
            <a:ext cx="1307573" cy="1018082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r>
              <a:rPr lang="ru-RU" sz="1195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Выбор участника ГВЭ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909344" y="3307234"/>
            <a:ext cx="650433" cy="410390"/>
          </a:xfrm>
          <a:prstGeom prst="rightArrow">
            <a:avLst/>
          </a:prstGeom>
          <a:solidFill>
            <a:srgbClr val="B1B3B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endParaRPr lang="ru-RU" sz="725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47328" y="2925422"/>
            <a:ext cx="1470181" cy="1002299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r>
              <a:rPr lang="ru-RU" sz="1195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Письменная форма</a:t>
            </a:r>
          </a:p>
        </p:txBody>
      </p:sp>
      <p:sp>
        <p:nvSpPr>
          <p:cNvPr id="16" name="Заголовок 3"/>
          <p:cNvSpPr>
            <a:spLocks noGrp="1"/>
          </p:cNvSpPr>
          <p:nvPr>
            <p:ph type="title"/>
          </p:nvPr>
        </p:nvSpPr>
        <p:spPr>
          <a:xfrm>
            <a:off x="1414220" y="1196752"/>
            <a:ext cx="6172200" cy="619371"/>
          </a:xfrm>
        </p:spPr>
        <p:txBody>
          <a:bodyPr>
            <a:noAutofit/>
          </a:bodyPr>
          <a:lstStyle/>
          <a:p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ГВЭ 11. МАТЕМАТИКА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47328" y="4300918"/>
            <a:ext cx="1470181" cy="1002299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r>
              <a:rPr lang="ru-RU" sz="1195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Устная форма</a:t>
            </a:r>
          </a:p>
          <a:p>
            <a:pPr algn="ctr"/>
            <a:r>
              <a:rPr lang="ru-RU" sz="11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 минут </a:t>
            </a:r>
            <a:r>
              <a:rPr lang="ru-RU" sz="1195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подготовку к ответу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2925605" y="4391677"/>
            <a:ext cx="634172" cy="410390"/>
          </a:xfrm>
          <a:prstGeom prst="rightArrow">
            <a:avLst/>
          </a:prstGeom>
          <a:solidFill>
            <a:srgbClr val="B1B3B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endParaRPr lang="ru-RU" sz="725" dirty="0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0" y="6584992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4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1406995" y="1770791"/>
          <a:ext cx="6243585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406995" y="4805501"/>
          <a:ext cx="6243585" cy="1463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954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481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Номера вариантов ЭМ</a:t>
                      </a:r>
                      <a:endParaRPr lang="ru-RU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Форма ГВЭ по математике</a:t>
                      </a:r>
                      <a:endParaRPr lang="ru-RU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100-ые, 200-ые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Каждый вариант экзаменационной работы содержит 14 заданий с кратким ответом базового уровня сложности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???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Устная форма, билеты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cap="all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Отсутствует ЗПР и ТНР</a:t>
                      </a:r>
                      <a:endParaRPr lang="ru-RU" sz="1400" b="1" kern="1200" cap="all" dirty="0">
                        <a:solidFill>
                          <a:srgbClr val="C0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5B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13</a:t>
            </a:fld>
            <a:endParaRPr lang="ru-RU" alt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99787" y="866227"/>
            <a:ext cx="6858000" cy="5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50" b="1" cap="all" dirty="0">
                <a:solidFill>
                  <a:srgbClr val="C00000"/>
                </a:solidFill>
                <a:latin typeface="Cambria" pitchFamily="18" charset="0"/>
              </a:rPr>
              <a:t>Специфика ЭМ ГВЭ 11 по математике для разных категорий участников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584992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5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548F-BD88-4F62-8871-72D3C91D4D79}" type="slidenum">
              <a:rPr lang="ru-RU" altLang="ru-RU" smtClean="0"/>
              <a:pPr/>
              <a:t>14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6505" y="980728"/>
            <a:ext cx="8626345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  <a:tabLst>
                <a:tab pos="914400" algn="l"/>
              </a:tabLst>
            </a:pPr>
            <a:r>
              <a:rPr lang="ru-RU" alt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ОСОБЕННОСТИ Проведения</a:t>
            </a:r>
            <a:br>
              <a:rPr lang="ru-RU" alt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alt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 экзамена с использованием компьютера</a:t>
            </a:r>
            <a:endParaRPr lang="ru-RU" sz="2200" b="1" cap="all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indent="450215">
              <a:spcAft>
                <a:spcPts val="0"/>
              </a:spcAft>
              <a:tabLst>
                <a:tab pos="914400" algn="l"/>
              </a:tabLs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>
              <a:spcAft>
                <a:spcPts val="0"/>
              </a:spcAft>
              <a:tabLst>
                <a:tab pos="914400" algn="l"/>
              </a:tabLs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Технические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специалисты оказывают участнику необходимую помощь по настройке используемого оборудования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sz="11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При выполнении заданий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участником ГИА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на компьютере по окончании экзамена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 присутствии участников экзамена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распечатываются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ответы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участников. Участник или организатор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указывает общее количество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листов и подписывает их. </a:t>
            </a: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распечатанным листам с ответами могут быть приложены рукописные листы с ответами на задания, оформить ответы на которые участник не может с помощью ПК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Перенос ответов участника ГИА в стандартные бланки ответов осуществляется ассистентом или организатором в присутствии общественного наблюдателя (если он есть) и члена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ГЭК.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  <a:tabLst>
                <a:tab pos="914400" algn="l"/>
              </a:tabLs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8" descr="http://silvertech.info/wp-content/uploads/2013/08/teacher_and_student_400_clr_1177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9326" y="1772816"/>
            <a:ext cx="127352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106" y="3776551"/>
            <a:ext cx="104642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0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Предварительная подготовка материалов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0" y="1160069"/>
            <a:ext cx="9144000" cy="49840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cap="all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2834" y="1400166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Черновики со штампом ОО-ППЭ и конверты для их упаковки после экзамена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2838" y="1400166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7236295" y="1400165"/>
            <a:ext cx="1719075" cy="540001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2 на участника/1 на ауд</a:t>
            </a:r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02834" y="3390657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Ведомость коррекции персональных данных участников ГИА в аудитории (</a:t>
            </a:r>
            <a:r>
              <a:rPr lang="ru-RU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ППЭ-12-02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2837" y="3390657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7236295" y="3388865"/>
            <a:ext cx="1719074" cy="541792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аудиторию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02834" y="4146825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Ведомость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учета времени отсутствия участников ГИА в аудитории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ППЭ-12-04МАШ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62835" y="4146825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236296" y="4146825"/>
            <a:ext cx="1719072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аудиторию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02834" y="4869609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Ведомость выдачи и возврата экзаменационных материалов по аудиториям ППЭ (</a:t>
            </a:r>
            <a:r>
              <a:rPr lang="ru-RU" sz="15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ППЭ-14-02-ГВЭ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62835" y="4869609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236295" y="4869609"/>
            <a:ext cx="1719072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702834" y="5592393"/>
            <a:ext cx="6533461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Протокол проведения ГВЭ в ППЭ (</a:t>
            </a:r>
            <a:r>
              <a:rPr lang="ru-RU" sz="1500" b="1">
                <a:solidFill>
                  <a:srgbClr val="C00000"/>
                </a:solidFill>
                <a:latin typeface="Cambria" panose="02040503050406030204" pitchFamily="18" charset="0"/>
              </a:rPr>
              <a:t>ППЭ-13-01-ГВЭ</a:t>
            </a:r>
            <a:r>
              <a:rPr lang="ru-RU" sz="1500" b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62835" y="5592393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5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236296" y="5592393"/>
            <a:ext cx="1719072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1 на ППЭ</a:t>
            </a:r>
            <a:endParaRPr lang="ru-RU" sz="1500" b="1" dirty="0">
              <a:solidFill>
                <a:schemeClr val="bg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241613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Печать из файла на день экзамена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155" y="2278819"/>
            <a:ext cx="1030089" cy="104049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6047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Предварительная подготовка материалов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0" y="1160069"/>
            <a:ext cx="9144000" cy="49840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cap="all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4348" y="1714488"/>
            <a:ext cx="6533466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Контроль изменения состава работников в день экзамена (</a:t>
            </a:r>
            <a:r>
              <a:rPr lang="ru-RU" sz="1500" b="1">
                <a:solidFill>
                  <a:srgbClr val="FF0000"/>
                </a:solidFill>
                <a:latin typeface="Cambria" panose="02040503050406030204" pitchFamily="18" charset="0"/>
              </a:rPr>
              <a:t>ППЭ-19</a:t>
            </a:r>
            <a:r>
              <a:rPr lang="ru-RU" sz="1500" b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4353" y="1714488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6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247816" y="1714488"/>
            <a:ext cx="1719069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14348" y="2428868"/>
            <a:ext cx="6533465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Отчет члена Государственной экзаменационной комиссии в ППЭ 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ППЭ-10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4351" y="2428868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7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47814" y="2428868"/>
            <a:ext cx="1719069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14348" y="3143248"/>
            <a:ext cx="6533464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Бланк апелляции о нарушении установленного порядка проведения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ГИА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ППЭ-02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74349" y="3143248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8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47812" y="3143248"/>
            <a:ext cx="1719069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14348" y="3857628"/>
            <a:ext cx="6533464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Протокол рассмотрения апелляции о нарушении установленного порядка проведения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ГИА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ППЭ-03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4349" y="3857628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9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47812" y="3857628"/>
            <a:ext cx="1719069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14348" y="4572008"/>
            <a:ext cx="6533464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Акт об удалении участника ГИА 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ППЭ-21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74349" y="4572008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0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247812" y="4572008"/>
            <a:ext cx="1719069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14348" y="5286388"/>
            <a:ext cx="6533464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Акт о досрочном завершении экзамена (</a:t>
            </a:r>
            <a:r>
              <a:rPr 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ППЭ-22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74349" y="5286388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247812" y="5286388"/>
            <a:ext cx="1719069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247812" y="6000768"/>
            <a:ext cx="1719069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74349" y="126430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Печать из файла на день экзамена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4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7118" y="792353"/>
            <a:ext cx="1030089" cy="104049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6622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0" y="1160069"/>
            <a:ext cx="9144000" cy="49840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cap="all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99533" y="1227586"/>
            <a:ext cx="61926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Печать из сборника форм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7544" y="2852936"/>
            <a:ext cx="343636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Сопроводительный лист </a:t>
            </a:r>
            <a:endParaRPr lang="ru-RU" sz="1500" b="1" dirty="0" smtClean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algn="just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экзаменационным материалам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Предварительная подготовка материалов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3"/>
          <a:srcRect l="1978" t="20644" r="56547" b="21232"/>
          <a:stretch/>
        </p:blipFill>
        <p:spPr bwMode="auto">
          <a:xfrm>
            <a:off x="4283968" y="1677993"/>
            <a:ext cx="4536504" cy="4584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3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Состав экзаменационных материалов ГВЭ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2835" y="1484785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Доставочные пакеты с КИМ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2838" y="1484785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444208" y="1484784"/>
            <a:ext cx="2511163" cy="540001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1 на аудиторию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02835" y="2204113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Секьюрпак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с комплектами бланков (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возвратные – по количеству аудиторий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2837" y="2204113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429388" y="2143116"/>
            <a:ext cx="2511161" cy="655175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02835" y="2923441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Конверты для упаковки использованных КИМ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62836" y="2923441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6444209" y="2926897"/>
            <a:ext cx="2511160" cy="536544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 на аудиторию</a:t>
            </a:r>
            <a:b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02835" y="3642769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Дополнительные бланки ответов (ДБО)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62835" y="3642769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444208" y="3642769"/>
            <a:ext cx="2511160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в необходимом количестве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02835" y="4365553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Защищенный пакет с документами ППЭ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62835" y="4365553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444208" y="4365553"/>
            <a:ext cx="2511159" cy="540000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 на ППЭ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                 ege@spb.edu.ru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9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93912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Состав экзаменационных материалов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6" y="1600200"/>
            <a:ext cx="1884388" cy="1828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08249"/>
            <a:ext cx="1884388" cy="18284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21" y="1608249"/>
            <a:ext cx="1884388" cy="1828445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83568" y="2285938"/>
            <a:ext cx="1522512" cy="639005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КИМ</a:t>
            </a:r>
          </a:p>
        </p:txBody>
      </p:sp>
      <p:sp>
        <p:nvSpPr>
          <p:cNvPr id="11" name="Объект 9"/>
          <p:cNvSpPr txBox="1">
            <a:spLocks/>
          </p:cNvSpPr>
          <p:nvPr/>
        </p:nvSpPr>
        <p:spPr bwMode="auto">
          <a:xfrm>
            <a:off x="3194924" y="2253246"/>
            <a:ext cx="2548599" cy="86409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err="1" smtClean="0">
                <a:solidFill>
                  <a:srgbClr val="496DA7"/>
                </a:solidFill>
                <a:latin typeface="Cambria" panose="02040503050406030204" pitchFamily="18" charset="0"/>
              </a:rPr>
              <a:t>Секьюрпак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с 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бланками и ДБО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Объект 9"/>
          <p:cNvSpPr txBox="1">
            <a:spLocks/>
          </p:cNvSpPr>
          <p:nvPr/>
        </p:nvSpPr>
        <p:spPr bwMode="auto">
          <a:xfrm>
            <a:off x="6193098" y="2285938"/>
            <a:ext cx="2493702" cy="63900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Пакет руководителя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492" y="3868839"/>
            <a:ext cx="1884388" cy="1828445"/>
          </a:xfrm>
          <a:prstGeom prst="rect">
            <a:avLst/>
          </a:prstGeom>
        </p:spPr>
      </p:pic>
      <p:sp>
        <p:nvSpPr>
          <p:cNvPr id="14" name="Объект 9"/>
          <p:cNvSpPr txBox="1">
            <a:spLocks/>
          </p:cNvSpPr>
          <p:nvPr/>
        </p:nvSpPr>
        <p:spPr bwMode="auto">
          <a:xfrm>
            <a:off x="2411760" y="4869160"/>
            <a:ext cx="2134013" cy="185231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err="1" smtClean="0">
                <a:solidFill>
                  <a:srgbClr val="496DA7"/>
                </a:solidFill>
                <a:latin typeface="Cambria" panose="02040503050406030204" pitchFamily="18" charset="0"/>
              </a:rPr>
              <a:t>Секьюрпаки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для упаковки бланков 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ответов (по количеству аудиторий)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Штриховая стрелка вправо 18"/>
          <p:cNvSpPr/>
          <p:nvPr/>
        </p:nvSpPr>
        <p:spPr>
          <a:xfrm rot="5400000">
            <a:off x="3861199" y="3427725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9"/>
          <p:cNvSpPr txBox="1">
            <a:spLocks/>
          </p:cNvSpPr>
          <p:nvPr/>
        </p:nvSpPr>
        <p:spPr bwMode="auto">
          <a:xfrm>
            <a:off x="253049" y="4221088"/>
            <a:ext cx="1953031" cy="213526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Белые конверты для упаковки КИМ (</a:t>
            </a: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по количеству аудиторий)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Штриховая стрелка вправо 20"/>
          <p:cNvSpPr/>
          <p:nvPr/>
        </p:nvSpPr>
        <p:spPr>
          <a:xfrm rot="5400000">
            <a:off x="1030754" y="3452541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959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208912" cy="4525963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минимальные требования к процедуре  и технологии проведения ГИА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день проведения экзамена в ППЭ, организованном на дому, в медицинской организации, </a:t>
            </a:r>
            <a:r>
              <a:rPr lang="ru-RU" sz="2000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присутствуют руководитель ППЭ, организатор, член ГЭК, ассистент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(при необходимости), которые по решению ГЭК могут осуществлять также функциональные обязанности технического специалиста, специалиста по проведению инструктажа и обеспечению лабораторных работ, экзаменатора-собеседника, эксперта, оценивающего выполнение лабораторных работ. (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п.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Порядка)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проведении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ГИА на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дому сотрудники ППЭ приступают к своим обязанностям не ранее 9.00.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Видеонаблюдение 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 line</a:t>
            </a:r>
            <a:r>
              <a:rPr lang="ru-RU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со звуком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обеспечивает назначенный в ППЭ технический специалист.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Запись видеонаблюдения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 line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сдается после экзамена 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РЦОИ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2000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2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840379"/>
            <a:ext cx="70671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ПРОВЕДЕНИЕ ЭКЗАМЕНА НА ДОМУ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883" y="5538160"/>
            <a:ext cx="148145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4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eaLnBrk="1" hangingPunct="1"/>
            <a:endParaRPr lang="ru-RU" altLang="ru-RU" sz="2800" b="1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eaLnBrk="1" hangingPunct="1"/>
            <a:endParaRPr lang="ru-RU" altLang="ru-RU" sz="2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eaLnBrk="1" hangingPunct="1"/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Член </a:t>
            </a: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ГЭК         </a:t>
            </a: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руководитель </a:t>
            </a: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ППЭ</a:t>
            </a:r>
          </a:p>
          <a:p>
            <a:pPr eaLnBrk="1" hangingPunct="1"/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Руководитель ППЭ          ответственный организатор в аудитории (не позже, чем за 15 минут до начала экзамен</a:t>
            </a:r>
            <a:r>
              <a:rPr lang="en-US" altLang="ru-RU" sz="2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29701" name="Прямая со стрелкой 6"/>
          <p:cNvCxnSpPr>
            <a:cxnSpLocks noChangeShapeType="1"/>
          </p:cNvCxnSpPr>
          <p:nvPr/>
        </p:nvCxnSpPr>
        <p:spPr bwMode="auto">
          <a:xfrm>
            <a:off x="2123728" y="2924944"/>
            <a:ext cx="500062" cy="1588"/>
          </a:xfrm>
          <a:prstGeom prst="straightConnector1">
            <a:avLst/>
          </a:prstGeom>
          <a:noFill/>
          <a:ln w="57150" algn="ctr">
            <a:solidFill>
              <a:schemeClr val="accent3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2" name="Прямая со стрелкой 7"/>
          <p:cNvCxnSpPr>
            <a:cxnSpLocks noChangeShapeType="1"/>
          </p:cNvCxnSpPr>
          <p:nvPr/>
        </p:nvCxnSpPr>
        <p:spPr bwMode="auto">
          <a:xfrm>
            <a:off x="3707904" y="3429000"/>
            <a:ext cx="500063" cy="1587"/>
          </a:xfrm>
          <a:prstGeom prst="straightConnector1">
            <a:avLst/>
          </a:prstGeom>
          <a:noFill/>
          <a:ln w="57150" algn="ctr">
            <a:solidFill>
              <a:schemeClr val="accent3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428596" y="928670"/>
            <a:ext cx="87154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 cap="all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Получение </a:t>
            </a:r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 экзаменационных  материалов</a:t>
            </a:r>
          </a:p>
          <a:p>
            <a:pPr algn="ctr" eaLnBrk="1" hangingPunct="1"/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ГВЭ 11</a:t>
            </a:r>
            <a:endParaRPr lang="ru-RU" alt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4768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BAB78-F855-48F6-90EC-0C30D3D57B44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00808"/>
            <a:ext cx="2688569" cy="1828959"/>
          </a:xfrm>
          <a:prstGeom prst="rect">
            <a:avLst/>
          </a:prstGeom>
        </p:spPr>
      </p:pic>
      <p:sp>
        <p:nvSpPr>
          <p:cNvPr id="5" name="Объект 9"/>
          <p:cNvSpPr txBox="1">
            <a:spLocks/>
          </p:cNvSpPr>
          <p:nvPr/>
        </p:nvSpPr>
        <p:spPr bwMode="auto">
          <a:xfrm>
            <a:off x="4139952" y="1988840"/>
            <a:ext cx="3716793" cy="13681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Руководитель ППЭ вскрывает сразу при получении от члена ГЭК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65102"/>
            <a:ext cx="1884388" cy="1828445"/>
          </a:xfrm>
          <a:prstGeom prst="rect">
            <a:avLst/>
          </a:prstGeom>
        </p:spPr>
      </p:pic>
      <p:sp>
        <p:nvSpPr>
          <p:cNvPr id="8" name="Объект 9"/>
          <p:cNvSpPr txBox="1">
            <a:spLocks/>
          </p:cNvSpPr>
          <p:nvPr/>
        </p:nvSpPr>
        <p:spPr bwMode="auto">
          <a:xfrm>
            <a:off x="1043608" y="5373216"/>
            <a:ext cx="2548599" cy="86409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Пакет </a:t>
            </a: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с 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комплектами бланков и ДБО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Объект 9"/>
          <p:cNvSpPr txBox="1">
            <a:spLocks/>
          </p:cNvSpPr>
          <p:nvPr/>
        </p:nvSpPr>
        <p:spPr bwMode="auto">
          <a:xfrm>
            <a:off x="4139952" y="4878631"/>
            <a:ext cx="3716793" cy="13681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Руководитель ППЭ 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выдает комплект 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бланков </a:t>
            </a: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организатору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15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Передача ЭМ организаторам в аудиториях ППЭ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rcoi@ege.spb.ru</a:t>
            </a:r>
            <a:endParaRPr lang="ru-RU" sz="120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1160068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Не позднее, чем за 15 минут до начала экзамена</a:t>
            </a:r>
          </a:p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Передача ЭМ осуществляется на основании формы </a:t>
            </a:r>
            <a:r>
              <a:rPr lang="ru-RU" sz="1600" b="1" cap="all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ППЭ-14-02-ГВЭ</a:t>
            </a:r>
            <a:endParaRPr lang="ru-RU" sz="1600" b="1" cap="all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2835" y="1983293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Комплекты бланков/ 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возвратный </a:t>
            </a:r>
            <a:r>
              <a:rPr lang="ru-RU" sz="16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секьюрпак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, сопроводительный лист для бланков на обработку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2838" y="1983293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444208" y="1983292"/>
            <a:ext cx="2511163" cy="540001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в необходимом количестве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/по 1 </a:t>
            </a: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на аудиторию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01037" y="3499756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Секьюрпак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с заданиями (КИМ)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61039" y="3499756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442410" y="3497964"/>
            <a:ext cx="2511161" cy="541792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 на аудиторию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01037" y="4251630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Конверт для упаковки КИМ /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сопроводительный </a:t>
            </a: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лист 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1038" y="4251630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442411" y="4255086"/>
            <a:ext cx="2511160" cy="536544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о 1 на аудиторию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02834" y="2740911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Дополнительные бланки ответов  (ДБО)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62836" y="2740911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6444207" y="2739119"/>
            <a:ext cx="2511161" cy="541792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в необходимом количестве</a:t>
            </a:r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01037" y="5692954"/>
            <a:ext cx="5741373" cy="72441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Формы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ППЭ-05-01-ГВЭ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,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ППЭ-05-02-ГВЭ, ППЭ-12-02, ППЭ-12-04МАШ,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ППЭ-16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1038" y="5692954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01037" y="5003504"/>
            <a:ext cx="574137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Черновики/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Конверт для упаковки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черновиков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1038" y="5003504"/>
            <a:ext cx="540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442411" y="5006960"/>
            <a:ext cx="2511160" cy="536544"/>
          </a:xfrm>
          <a:prstGeom prst="rect">
            <a:avLst/>
          </a:prstGeom>
          <a:solidFill>
            <a:srgbClr val="166824"/>
          </a:solidFill>
          <a:ln w="12700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в необходимом количестве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/по 1 на аудиторию</a:t>
            </a:r>
          </a:p>
        </p:txBody>
      </p:sp>
    </p:spTree>
    <p:extLst>
      <p:ext uri="{BB962C8B-B14F-4D97-AF65-F5344CB8AC3E}">
        <p14:creationId xmlns:p14="http://schemas.microsoft.com/office/powerpoint/2010/main" val="357567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23</a:t>
            </a:fld>
            <a:endParaRPr lang="ru-RU" alt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3" y="1340768"/>
            <a:ext cx="1902941" cy="1902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0078">
            <a:off x="3364631" y="1349059"/>
            <a:ext cx="1517509" cy="188635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1978" t="20644" r="56547" b="21232"/>
          <a:stretch/>
        </p:blipFill>
        <p:spPr bwMode="auto">
          <a:xfrm>
            <a:off x="6288806" y="1638460"/>
            <a:ext cx="1320510" cy="1384427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Объект 9"/>
          <p:cNvSpPr txBox="1">
            <a:spLocks/>
          </p:cNvSpPr>
          <p:nvPr/>
        </p:nvSpPr>
        <p:spPr bwMode="auto">
          <a:xfrm>
            <a:off x="808253" y="2330673"/>
            <a:ext cx="1756511" cy="50405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Бланки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3740481"/>
            <a:ext cx="1884388" cy="1828445"/>
          </a:xfrm>
          <a:prstGeom prst="rect">
            <a:avLst/>
          </a:prstGeom>
        </p:spPr>
      </p:pic>
      <p:sp>
        <p:nvSpPr>
          <p:cNvPr id="10" name="Объект 9"/>
          <p:cNvSpPr txBox="1">
            <a:spLocks/>
          </p:cNvSpPr>
          <p:nvPr/>
        </p:nvSpPr>
        <p:spPr bwMode="auto">
          <a:xfrm>
            <a:off x="675174" y="4426219"/>
            <a:ext cx="1522512" cy="63900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smtClean="0">
                <a:solidFill>
                  <a:srgbClr val="496DA7"/>
                </a:solidFill>
                <a:latin typeface="Cambria" panose="02040503050406030204" pitchFamily="18" charset="0"/>
              </a:rPr>
              <a:t>КИМ</a:t>
            </a:r>
            <a:endParaRPr lang="ru-RU" sz="20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9754394">
            <a:off x="2498873" y="4065600"/>
            <a:ext cx="2264332" cy="1564670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КОНВЕРТ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16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для упаковки КИМ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l="1978" t="20644" r="56547" b="21232"/>
          <a:stretch/>
        </p:blipFill>
        <p:spPr bwMode="auto">
          <a:xfrm>
            <a:off x="5330955" y="4155721"/>
            <a:ext cx="1320510" cy="1384427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1605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94492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Допуск участников в аудитории ППЭ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56039" y="2062310"/>
            <a:ext cx="8380457" cy="789877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Сверить реквизиты документа, удостоверяющего личность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участника,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с информацией, содержащейся в П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ротоколе проведения ГВЭ в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аудитории 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ППЭ-05-02-ГВЭ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62837" y="2155627"/>
            <a:ext cx="493201" cy="5254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56039" y="2941302"/>
            <a:ext cx="8380457" cy="51719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Указать рабочее место участника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 аудитории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62837" y="2933059"/>
            <a:ext cx="493201" cy="5254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408859"/>
            <a:ext cx="9144000" cy="486531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</a:t>
            </a:r>
            <a:r>
              <a:rPr lang="ru-RU" sz="1600" b="1" cap="all" dirty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ответственного </a:t>
            </a:r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организатора</a:t>
            </a:r>
            <a:endParaRPr lang="ru-RU" sz="1600" b="1" cap="all" dirty="0" smtClean="0">
              <a:solidFill>
                <a:srgbClr val="7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6039" y="4416578"/>
            <a:ext cx="8380457" cy="49821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Отметить явку участника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ППЭ-05-02-ГВЭ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2837" y="4389355"/>
            <a:ext cx="493201" cy="5254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6039" y="5117503"/>
            <a:ext cx="8380457" cy="52543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Заполнить Ведомость коррекции персональных данных участников ГИА в аудитории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ППЭ-12-02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), если требуется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2837" y="5117503"/>
            <a:ext cx="493201" cy="5254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4</a:t>
            </a:r>
            <a:endParaRPr lang="ru-RU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62837" y="5828720"/>
            <a:ext cx="493201" cy="5254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5</a:t>
            </a:r>
            <a:endParaRPr lang="ru-RU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3298" y="5922158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Проверить документ, удостоверяющий личность ассистента лица с ОВЗ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06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901" t="28999" r="39762" b="9401"/>
          <a:stretch/>
        </p:blipFill>
        <p:spPr>
          <a:xfrm>
            <a:off x="1043608" y="1647888"/>
            <a:ext cx="7383724" cy="470846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6307-28E4-4896-8835-31D3289A682F}" type="slidenum">
              <a:rPr lang="ru-RU" altLang="ru-RU" smtClean="0"/>
              <a:pPr/>
              <a:t>25</a:t>
            </a:fld>
            <a:endParaRPr lang="ru-RU" altLang="ru-RU"/>
          </a:p>
        </p:txBody>
      </p:sp>
      <p:sp>
        <p:nvSpPr>
          <p:cNvPr id="4" name="Овал 3"/>
          <p:cNvSpPr/>
          <p:nvPr/>
        </p:nvSpPr>
        <p:spPr>
          <a:xfrm rot="5400000">
            <a:off x="4391980" y="4113076"/>
            <a:ext cx="1008112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644008" y="1345942"/>
            <a:ext cx="249124" cy="264301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339752" y="976610"/>
            <a:ext cx="5400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Отметка о явке участника</a:t>
            </a:r>
          </a:p>
        </p:txBody>
      </p:sp>
    </p:spTree>
    <p:extLst>
      <p:ext uri="{BB962C8B-B14F-4D97-AF65-F5344CB8AC3E}">
        <p14:creationId xmlns:p14="http://schemas.microsoft.com/office/powerpoint/2010/main" val="141874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8101"/>
            <a:ext cx="8229600" cy="1143000"/>
          </a:xfrm>
        </p:spPr>
        <p:txBody>
          <a:bodyPr>
            <a:noAutofit/>
          </a:bodyPr>
          <a:lstStyle/>
          <a:p>
            <a:r>
              <a:rPr lang="ru-RU" alt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charset="0"/>
              </a:rPr>
              <a:t>форма </a:t>
            </a:r>
            <a:r>
              <a:rPr lang="ru-RU" altLang="ru-RU" sz="2200" b="1" cap="all" dirty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charset="0"/>
              </a:rPr>
              <a:t>ППЭ-12-02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288" y="1437853"/>
            <a:ext cx="8839200" cy="494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224408" y="5781799"/>
            <a:ext cx="540060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528664" y="3261519"/>
            <a:ext cx="2736304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608784" y="3261519"/>
            <a:ext cx="3024336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832920" y="3261519"/>
            <a:ext cx="2664296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-36512" y="2852936"/>
            <a:ext cx="43204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Здесь данные полностью</a:t>
            </a:r>
            <a:endParaRPr lang="ru-RU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4945"/>
            <a:ext cx="9144000" cy="4924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 рабочем столе участника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r="8664"/>
          <a:stretch/>
        </p:blipFill>
        <p:spPr>
          <a:xfrm>
            <a:off x="899592" y="1643590"/>
            <a:ext cx="108012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1166"/>
            <a:ext cx="929032" cy="140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r="10080"/>
          <a:stretch/>
        </p:blipFill>
        <p:spPr bwMode="auto">
          <a:xfrm>
            <a:off x="4716016" y="1643590"/>
            <a:ext cx="108012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r="12179"/>
          <a:stretch/>
        </p:blipFill>
        <p:spPr bwMode="auto">
          <a:xfrm>
            <a:off x="2771800" y="1643590"/>
            <a:ext cx="1008112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60134" y="3265368"/>
            <a:ext cx="1440160" cy="4320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Бланки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70531" y="3265368"/>
            <a:ext cx="1440160" cy="4320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КИМ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3284984"/>
            <a:ext cx="1440160" cy="4320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Черновики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13563"/>
          <a:stretch/>
        </p:blipFill>
        <p:spPr>
          <a:xfrm>
            <a:off x="137668" y="3985641"/>
            <a:ext cx="1523847" cy="142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5787"/>
          <a:stretch/>
        </p:blipFill>
        <p:spPr>
          <a:xfrm>
            <a:off x="1841845" y="4636566"/>
            <a:ext cx="1419290" cy="154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804248" y="1596060"/>
            <a:ext cx="2016224" cy="14762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Разрешенные средства воспитания и обучения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30127" y="3265368"/>
            <a:ext cx="2016224" cy="14314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Специальные технические средства для лиц с ОВЗ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27</a:t>
            </a:fld>
            <a:endParaRPr lang="ru-RU" alt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40624" y="4889814"/>
            <a:ext cx="2016224" cy="14919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Продукты питания, бутилированная вода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9763" t="10800" r="38975" b="10800"/>
          <a:stretch/>
        </p:blipFill>
        <p:spPr>
          <a:xfrm>
            <a:off x="3825039" y="3988732"/>
            <a:ext cx="921679" cy="19116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24801" b="29000"/>
          <a:stretch/>
        </p:blipFill>
        <p:spPr>
          <a:xfrm>
            <a:off x="4499993" y="5365060"/>
            <a:ext cx="1584176" cy="7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33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6307-28E4-4896-8835-31D3289A682F}" type="slidenum">
              <a:rPr lang="ru-RU" altLang="ru-RU" smtClean="0"/>
              <a:pPr/>
              <a:t>28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274838"/>
            <a:ext cx="8435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  <a:cs typeface="+mn-cs"/>
              </a:rPr>
              <a:t>Порядок, п. 71 </a:t>
            </a:r>
            <a:r>
              <a:rPr lang="ru-RU" sz="2000" b="1" dirty="0" smtClean="0">
                <a:latin typeface="Cambria" panose="02040503050406030204" pitchFamily="18" charset="0"/>
                <a:cs typeface="+mn-cs"/>
              </a:rPr>
              <a:t>  Во </a:t>
            </a:r>
            <a:r>
              <a:rPr lang="ru-RU" sz="2000" b="1" dirty="0">
                <a:latin typeface="Cambria" panose="02040503050406030204" pitchFamily="18" charset="0"/>
                <a:cs typeface="+mn-cs"/>
              </a:rPr>
              <a:t>время экзамена на рабочем столе участника</a:t>
            </a:r>
          </a:p>
          <a:p>
            <a:endParaRPr lang="ru-RU" sz="2000" b="1" dirty="0">
              <a:latin typeface="Cambria" panose="02040503050406030204" pitchFamily="18" charset="0"/>
              <a:cs typeface="+mn-cs"/>
            </a:endParaRPr>
          </a:p>
          <a:p>
            <a:r>
              <a:rPr lang="ru-RU" sz="2000" b="1" dirty="0">
                <a:latin typeface="Cambria" panose="02040503050406030204" pitchFamily="18" charset="0"/>
                <a:cs typeface="+mn-cs"/>
              </a:rPr>
              <a:t>5) продукты питания для дополнительного приема пищи (перекус), бутилированная питьевая вода при условии, что упаковка указанных продуктов питания и воды, а также их потребление не будут отвлекать других участников экзаменов от выполнения ими экзаменационной работы (при необходимости)</a:t>
            </a:r>
          </a:p>
        </p:txBody>
      </p:sp>
    </p:spTree>
    <p:extLst>
      <p:ext uri="{BB962C8B-B14F-4D97-AF65-F5344CB8AC3E}">
        <p14:creationId xmlns:p14="http://schemas.microsoft.com/office/powerpoint/2010/main" val="2596124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772798" y="1954738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роверить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совпадение кода работы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на бланке регистрации и бланке ответов ГВЭ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70342" y="1928802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906387" y="3690602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Провести контроль качества КИМ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70342" y="2572448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04434" y="5017068"/>
            <a:ext cx="8380457" cy="140372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 случае обнаружения полиграфических дефектов или некомплектности бланков полностью заменить дефектный комплект бланков участнику ГВЭ 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 случае обнаружения полиграфических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дефектов КИМ заменить вариант КИМ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                 </a:t>
            </a:r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rcoi@ege.spb.ru</a:t>
            </a:r>
            <a:endParaRPr lang="ru-RU" sz="120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957" y="4331442"/>
            <a:ext cx="8143932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ответственного организатора</a:t>
            </a:r>
            <a:endParaRPr lang="ru-RU" sz="1600" b="1" cap="all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214422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УЧАСТНИКОВ</a:t>
            </a:r>
            <a:endParaRPr lang="ru-RU" sz="1600" b="1" cap="all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5669" y="2524193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Заполнить регистрационные поля бланков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0653" y="3687796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915816" y="988795"/>
            <a:ext cx="5616624" cy="54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Начало инструктажа - 9.50</a:t>
            </a:r>
          </a:p>
          <a:p>
            <a:pPr algn="ctr" eaLnBrk="1" hangingPunct="1"/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Выдача бланков и ким – 10.00</a:t>
            </a:r>
            <a:endParaRPr lang="ru-RU" alt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2551015" y="3165033"/>
            <a:ext cx="5987008" cy="532656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Варианты выдаются в 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свободном</a:t>
            </a: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порядке.</a:t>
            </a:r>
          </a:p>
          <a:p>
            <a:pPr>
              <a:buFont typeface="Arial" panose="020B0604020202020204" pitchFamily="34" charset="0"/>
              <a:buNone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870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3</a:t>
            </a:fld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070416"/>
            <a:ext cx="51480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ПРОВЕДЕНИЕ ЭКЗАМЕНА НА ДОМУ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3563888" y="1558717"/>
          <a:ext cx="4915560" cy="5014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3" imgW="6069141" imgH="6191419" progId="Word.Document.12">
                  <p:embed/>
                </p:oleObj>
              </mc:Choice>
              <mc:Fallback>
                <p:oleObj name="Документ" r:id="rId3" imgW="6069141" imgH="619141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3888" y="1558717"/>
                        <a:ext cx="4915560" cy="5014565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16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30</a:t>
            </a:fld>
            <a:endParaRPr lang="ru-RU" alt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2698"/>
            <a:ext cx="532859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20874" t="71114" r="20032" b="6101"/>
          <a:stretch/>
        </p:blipFill>
        <p:spPr bwMode="auto">
          <a:xfrm>
            <a:off x="1907704" y="3732082"/>
            <a:ext cx="6192688" cy="2930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Овал 7"/>
          <p:cNvSpPr/>
          <p:nvPr/>
        </p:nvSpPr>
        <p:spPr>
          <a:xfrm>
            <a:off x="2987824" y="2772000"/>
            <a:ext cx="1368152" cy="50425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940152" y="4739239"/>
            <a:ext cx="1067901" cy="4888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234078" y="2095719"/>
            <a:ext cx="2103459" cy="1209483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Номер варианта заполняется на бланках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1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Содержимое 2"/>
          <p:cNvSpPr>
            <a:spLocks noGrp="1"/>
          </p:cNvSpPr>
          <p:nvPr>
            <p:ph idx="1"/>
          </p:nvPr>
        </p:nvSpPr>
        <p:spPr>
          <a:xfrm>
            <a:off x="449586" y="1196752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При 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проведении ГВЭ по русскому языку и математике необходимо учитывать </a:t>
            </a: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формат работы</a:t>
            </a:r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(</a:t>
            </a:r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отражен в номере варианта, первая цифра)</a:t>
            </a:r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 особенности </a:t>
            </a:r>
            <a:r>
              <a:rPr lang="ru-RU" alt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участников</a:t>
            </a:r>
          </a:p>
          <a:p>
            <a:pPr>
              <a:defRPr/>
            </a:pPr>
            <a:endParaRPr lang="ru-RU" altLang="ru-RU" sz="20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Для слабовидящих участников масштабирование </a:t>
            </a:r>
            <a:r>
              <a:rPr lang="ru-RU" sz="2000" b="1" dirty="0">
                <a:solidFill>
                  <a:srgbClr val="FF0000"/>
                </a:solidFill>
                <a:latin typeface="Cambria" pitchFamily="18" charset="0"/>
              </a:rPr>
              <a:t>КИМ, бланков 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регистрации </a:t>
            </a:r>
            <a:r>
              <a:rPr lang="ru-RU" sz="2000" b="1" dirty="0">
                <a:solidFill>
                  <a:srgbClr val="FF0000"/>
                </a:solidFill>
                <a:latin typeface="Cambria" pitchFamily="18" charset="0"/>
              </a:rPr>
              <a:t>до формата А3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на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ГВЭ11 осуществляется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РЦОИ. Бланки №2 НЕ масштабируются. В аудиторном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секьюрпаке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лежат бланки стандартные и увеличенные.</a:t>
            </a: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Слабовидящие участники экзамена могут работать со стандартными и масштабированными КИМ и бланками ответов №1. </a:t>
            </a:r>
          </a:p>
          <a:p>
            <a:pPr algn="just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Бланки ответов №2 и ДБО №2 используются только стандартные.</a:t>
            </a:r>
          </a:p>
          <a:p>
            <a:pPr algn="ctr">
              <a:buFont typeface="Arial" charset="0"/>
              <a:buNone/>
              <a:defRPr/>
            </a:pPr>
            <a:endParaRPr lang="ru-RU" altLang="ru-RU" sz="2000" u="sng" dirty="0"/>
          </a:p>
          <a:p>
            <a:pPr>
              <a:buFont typeface="Arial" charset="0"/>
              <a:buNone/>
              <a:defRPr/>
            </a:pPr>
            <a:endParaRPr lang="ru-RU" altLang="ru-RU" sz="2000" dirty="0"/>
          </a:p>
        </p:txBody>
      </p:sp>
      <p:sp>
        <p:nvSpPr>
          <p:cNvPr id="798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FCDD81-5C2D-4B56-84E7-78DBDB535C16}" type="slidenum">
              <a:rPr lang="ru-RU" altLang="ru-RU" smtClean="0">
                <a:cs typeface="Arial" charset="0"/>
              </a:rPr>
              <a:pPr/>
              <a:t>31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4"/>
          <p:cNvSpPr>
            <a:spLocks noChangeArrowheads="1"/>
          </p:cNvSpPr>
          <p:nvPr/>
        </p:nvSpPr>
        <p:spPr bwMode="auto">
          <a:xfrm>
            <a:off x="914400" y="1143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altLang="ru-RU" sz="2200" b="1" cap="all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Действия организатора в аудитории</a:t>
            </a:r>
          </a:p>
        </p:txBody>
      </p:sp>
      <p:sp>
        <p:nvSpPr>
          <p:cNvPr id="78850" name="Rectangle 5"/>
          <p:cNvSpPr>
            <a:spLocks noChangeArrowheads="1"/>
          </p:cNvSpPr>
          <p:nvPr/>
        </p:nvSpPr>
        <p:spPr bwMode="auto">
          <a:xfrm>
            <a:off x="775494" y="2296886"/>
            <a:ext cx="8507412" cy="108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Clr>
                <a:schemeClr val="bg1"/>
              </a:buClr>
              <a:buSzPct val="90000"/>
              <a:defRPr/>
            </a:pP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Фиксация времени начала и окончания 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экзамена</a:t>
            </a:r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+mn-cs"/>
            </a:endParaRPr>
          </a:p>
        </p:txBody>
      </p:sp>
      <p:pic>
        <p:nvPicPr>
          <p:cNvPr id="86019" name="Picture 6" descr="MCj034334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221163"/>
            <a:ext cx="179546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F60650-A88E-415E-8CFD-E38DF2E2F056}" type="slidenum">
              <a:rPr lang="ru-RU" altLang="ru-RU" smtClean="0">
                <a:cs typeface="Arial" charset="0"/>
              </a:rPr>
              <a:pPr/>
              <a:t>32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75" y="2714625"/>
            <a:ext cx="7772400" cy="1362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/>
          </a:p>
        </p:txBody>
      </p:sp>
      <p:grpSp>
        <p:nvGrpSpPr>
          <p:cNvPr id="73730" name="Группа 9"/>
          <p:cNvGrpSpPr>
            <a:grpSpLocks/>
          </p:cNvGrpSpPr>
          <p:nvPr/>
        </p:nvGrpSpPr>
        <p:grpSpPr bwMode="auto">
          <a:xfrm>
            <a:off x="928688" y="2714625"/>
            <a:ext cx="7788275" cy="1428750"/>
            <a:chOff x="512664" y="-1140205"/>
            <a:chExt cx="7788374" cy="818064"/>
          </a:xfrm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3997820" y="-4625360"/>
              <a:ext cx="818064" cy="778837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512664" y="-935689"/>
              <a:ext cx="7768374" cy="369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688" tIns="15240" rIns="15240" bIns="15240" spcCol="1270" anchor="ctr"/>
            <a:lstStyle/>
            <a:p>
              <a:pPr marL="228600" lvl="1" indent="-228600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ru-RU" sz="2600" b="1" cap="all" spc="50" dirty="0">
                  <a:ln w="11430"/>
                  <a:solidFill>
                    <a:srgbClr val="F79646">
                      <a:lumMod val="50000"/>
                    </a:srgb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Cambria" pitchFamily="18" charset="0"/>
                  <a:ea typeface="+mj-ea"/>
                  <a:cs typeface="+mj-cs"/>
                </a:rPr>
                <a:t>ПРАВИЛА ЗАПОЛНЕНИЯ БЛАНКОВ ОТВЕТОВ</a:t>
              </a:r>
              <a:endParaRPr lang="ru-RU" sz="2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endParaRPr>
            </a:p>
          </p:txBody>
        </p:sp>
      </p:grpSp>
      <p:sp>
        <p:nvSpPr>
          <p:cNvPr id="7373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279403-9797-423F-B2C8-5D08B9589C87}" type="slidenum">
              <a:rPr lang="ru-RU" altLang="ru-RU" smtClean="0">
                <a:cs typeface="Arial" charset="0"/>
              </a:rPr>
              <a:pPr/>
              <a:t>33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8513"/>
            <a:ext cx="9144000" cy="614263"/>
          </a:xfrm>
        </p:spPr>
        <p:txBody>
          <a:bodyPr/>
          <a:lstStyle/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Комплект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5" y="134076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ланки ГВЭ-11 выдаются в ППЭ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комплектом, который связан между собой кодом работы: всего 2 бланка (односторонний бланк регистрации,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односторонний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бланк ответов). Дополнительный бланк ответов – тоже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односторонний.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30" y="2094572"/>
            <a:ext cx="2881179" cy="407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264">
            <a:off x="194192" y="2277219"/>
            <a:ext cx="2881178" cy="407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665">
            <a:off x="6115654" y="2454613"/>
            <a:ext cx="2779406" cy="393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Овал 15"/>
          <p:cNvSpPr/>
          <p:nvPr/>
        </p:nvSpPr>
        <p:spPr>
          <a:xfrm rot="20995991">
            <a:off x="1789014" y="2730479"/>
            <a:ext cx="1110647" cy="3401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216411">
            <a:off x="7846012" y="3038498"/>
            <a:ext cx="1110647" cy="283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 rot="21375245">
            <a:off x="4717283" y="2661683"/>
            <a:ext cx="767636" cy="2852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>
            <a:stCxn id="18" idx="5"/>
          </p:cNvCxnSpPr>
          <p:nvPr/>
        </p:nvCxnSpPr>
        <p:spPr>
          <a:xfrm>
            <a:off x="5378511" y="2887233"/>
            <a:ext cx="3021050" cy="25373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707904" y="4026550"/>
            <a:ext cx="1985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односторонний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01152" y="4292348"/>
            <a:ext cx="1985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односторонний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99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35"/>
          <a:stretch/>
        </p:blipFill>
        <p:spPr>
          <a:xfrm>
            <a:off x="411329" y="1268759"/>
            <a:ext cx="6768752" cy="2314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771369" y="3281716"/>
            <a:ext cx="5956442" cy="2913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8192" y="4005064"/>
            <a:ext cx="829278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Б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ланки ГВЭ-11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заполняются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гелевой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или капиллярной ручкой черного цвета. 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Участник экзамена должен изображать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каждую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цифру и букву во всех заполняемых полях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БР,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тщательно копируя образец ее написания из строки с образцами написания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символов. Каждое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поле в бланках заполняется, начиная с первой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позиции.</a:t>
            </a:r>
          </a:p>
          <a:p>
            <a:pPr algn="just">
              <a:spcBef>
                <a:spcPts val="1200"/>
              </a:spcBef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Если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участник экзамена не 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знает, как заполнить какое-то поле,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он должен оставить это поле пустым (не делать прочерков).</a:t>
            </a:r>
            <a:endParaRPr lang="ru-RU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364089" y="2640364"/>
            <a:ext cx="1224136" cy="5429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380312" y="2127025"/>
            <a:ext cx="15749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Код работы заполняется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автоматически,одинаковый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всех бланках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комплекта</a:t>
            </a:r>
          </a:p>
        </p:txBody>
      </p:sp>
    </p:spTree>
    <p:extLst>
      <p:ext uri="{BB962C8B-B14F-4D97-AF65-F5344CB8AC3E}">
        <p14:creationId xmlns:p14="http://schemas.microsoft.com/office/powerpoint/2010/main" val="3005753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36</a:t>
            </a:fld>
            <a:endParaRPr lang="ru-RU" alt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0" y="908720"/>
            <a:ext cx="684076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0" y="2874641"/>
            <a:ext cx="6840760" cy="29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5292080" y="5085184"/>
            <a:ext cx="1872208" cy="6480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052443"/>
            <a:ext cx="87129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Бланк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регистрации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«Резерв 1», «Резерв 2» и «Резерв 3» не заполняются.</a:t>
            </a: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Внизу бланка организатор ставит подпись,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только подтверждая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метку «Удален» или «Не закончил»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99" b="4851"/>
          <a:stretch/>
        </p:blipFill>
        <p:spPr>
          <a:xfrm>
            <a:off x="2433032" y="3590705"/>
            <a:ext cx="6384358" cy="161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2553816" y="4613062"/>
            <a:ext cx="6222521" cy="6161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8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220588"/>
            <a:ext cx="88569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Бланк ответов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№2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Один 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односторонний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бланк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982145"/>
            <a:ext cx="3922363" cy="55504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олилиния 33"/>
          <p:cNvSpPr/>
          <p:nvPr/>
        </p:nvSpPr>
        <p:spPr>
          <a:xfrm>
            <a:off x="4827167" y="2850510"/>
            <a:ext cx="2553145" cy="3098770"/>
          </a:xfrm>
          <a:custGeom>
            <a:avLst/>
            <a:gdLst>
              <a:gd name="connsiteX0" fmla="*/ 302480 w 2481137"/>
              <a:gd name="connsiteY0" fmla="*/ 237246 h 2882746"/>
              <a:gd name="connsiteX1" fmla="*/ 2290306 w 2481137"/>
              <a:gd name="connsiteY1" fmla="*/ 221344 h 2882746"/>
              <a:gd name="connsiteX2" fmla="*/ 330 w 2481137"/>
              <a:gd name="connsiteY2" fmla="*/ 2574930 h 2882746"/>
              <a:gd name="connsiteX3" fmla="*/ 2481137 w 2481137"/>
              <a:gd name="connsiteY3" fmla="*/ 2877080 h 288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1137" h="2882746">
                <a:moveTo>
                  <a:pt x="302480" y="237246"/>
                </a:moveTo>
                <a:cubicBezTo>
                  <a:pt x="1321572" y="34488"/>
                  <a:pt x="2340664" y="-168270"/>
                  <a:pt x="2290306" y="221344"/>
                </a:cubicBezTo>
                <a:cubicBezTo>
                  <a:pt x="2239948" y="610958"/>
                  <a:pt x="-31475" y="2132307"/>
                  <a:pt x="330" y="2574930"/>
                </a:cubicBezTo>
                <a:cubicBezTo>
                  <a:pt x="32135" y="3017553"/>
                  <a:pt x="2050441" y="2841299"/>
                  <a:pt x="2481137" y="28770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364088" y="4293096"/>
            <a:ext cx="1333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957179" y="3721940"/>
            <a:ext cx="21283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 сборе бланков организатор ставит прочерк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Z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 незаполненных областях бланка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771800" y="4581128"/>
            <a:ext cx="2376264" cy="720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249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497" y="836712"/>
            <a:ext cx="9108504" cy="576064"/>
          </a:xfrm>
        </p:spPr>
        <p:txBody>
          <a:bodyPr>
            <a:noAutofit/>
          </a:bodyPr>
          <a:lstStyle/>
          <a:p>
            <a:pPr algn="l"/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Выдача ДБО на ГВЭ-11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678" y="1358451"/>
            <a:ext cx="8994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участнику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ВЫДАЕТСЯ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ДБО,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организатор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переносит код работы участника на ДБО, заполняет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номер листа. Участник вписывает  коды, название предмета, ВАРИАНТ.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04946"/>
            <a:ext cx="3060127" cy="4330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20888"/>
            <a:ext cx="3065373" cy="4337720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2483768" y="2981010"/>
            <a:ext cx="720080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940152" y="2981010"/>
            <a:ext cx="720080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283968" y="2764986"/>
            <a:ext cx="2232248" cy="2479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>
            <a:stCxn id="22" idx="5"/>
            <a:endCxn id="23" idx="2"/>
          </p:cNvCxnSpPr>
          <p:nvPr/>
        </p:nvCxnSpPr>
        <p:spPr>
          <a:xfrm flipV="1">
            <a:off x="3098395" y="3125026"/>
            <a:ext cx="2841757" cy="10183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6960250" y="2708920"/>
            <a:ext cx="2045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ГВЭ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-11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ведомость выдачи ДБО не используется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4485313"/>
            <a:ext cx="540060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Действия организатора при выдаче ДБО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Удостовериться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что Бланк ответов заполнен полностью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Вписать номер кода работы с бланка комплекта в ДБО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Вписать номер листа в ДБО (начиная с «2»)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Проверить заполнение участником кодировочных полей ДБО</a:t>
            </a:r>
          </a:p>
        </p:txBody>
      </p:sp>
    </p:spTree>
    <p:extLst>
      <p:ext uri="{BB962C8B-B14F-4D97-AF65-F5344CB8AC3E}">
        <p14:creationId xmlns:p14="http://schemas.microsoft.com/office/powerpoint/2010/main" val="6315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Предварительная </a:t>
            </a: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подготовка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6039" y="1628800"/>
            <a:ext cx="8312791" cy="432000"/>
          </a:xfrm>
          <a:prstGeom prst="rect">
            <a:avLst/>
          </a:prstGeom>
          <a:solidFill>
            <a:schemeClr val="bg2">
              <a:lumMod val="2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</a:rPr>
              <a:t>Рабочее место для участника</a:t>
            </a:r>
            <a:endParaRPr lang="ru-RU" sz="1600" b="1" dirty="0">
              <a:solidFill>
                <a:srgbClr val="FF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8496" y="1628800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2909" y="2541632"/>
            <a:ext cx="8312791" cy="61954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Место для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осуществления раскладки и последующей упаковки ЭМ, собранных организаторами  у 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участников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8496" y="2601206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58496" y="3088682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13171" y="3119545"/>
            <a:ext cx="611906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Часы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58496" y="3576158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42910" y="2143116"/>
            <a:ext cx="8312791" cy="2857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Рабочее место для организатора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58496" y="2116613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90496" y="4080087"/>
            <a:ext cx="831279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Канцелярские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принадлежности (ручки, ножницы, скотч)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58496" y="4065055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www.ege.spb.ru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06439" y="5640739"/>
            <a:ext cx="7992888" cy="898173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Подготовка черновиков (по 2 листа на участника) со штампом 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ОО-ППЭ и конвертов для их упаковки</a:t>
            </a:r>
            <a:endParaRPr lang="ru-RU" alt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3171" y="3599816"/>
            <a:ext cx="784726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Фиксация продолжительности экзамена (лист бумаги, доска для записей…)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144" r="16306" b="30050"/>
          <a:stretch/>
        </p:blipFill>
        <p:spPr>
          <a:xfrm>
            <a:off x="7687259" y="1064438"/>
            <a:ext cx="1224136" cy="138223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561013" y="1243660"/>
            <a:ext cx="2058987" cy="582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593" dirty="0" smtClean="0">
                <a:solidFill>
                  <a:srgbClr val="006AB3"/>
                </a:solidFill>
              </a:rPr>
              <a:t>Видеонаблюдение</a:t>
            </a:r>
            <a:r>
              <a:rPr lang="en-US" sz="1593" dirty="0" smtClean="0">
                <a:solidFill>
                  <a:srgbClr val="006AB3"/>
                </a:solidFill>
              </a:rPr>
              <a:t> </a:t>
            </a:r>
            <a:endParaRPr lang="en-US" sz="1593" dirty="0">
              <a:solidFill>
                <a:srgbClr val="006AB3"/>
              </a:solidFill>
            </a:endParaRPr>
          </a:p>
          <a:p>
            <a:pPr>
              <a:defRPr/>
            </a:pPr>
            <a:r>
              <a:rPr lang="ru-RU" sz="1593" dirty="0">
                <a:solidFill>
                  <a:srgbClr val="006AB3"/>
                </a:solidFill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0496" y="4591221"/>
            <a:ext cx="831279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Словари орфографический и толковый (РУС)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8496" y="4576189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314551" y="5100925"/>
            <a:ext cx="5976664" cy="37253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256217" algn="ctr" hangingPunct="0">
              <a:tabLst>
                <a:tab pos="433654" algn="l"/>
              </a:tabLst>
            </a:pPr>
            <a:r>
              <a:rPr lang="ru-RU" sz="1821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ЗАПРЕЩЕНО пользование </a:t>
            </a:r>
            <a:r>
              <a:rPr lang="ru-RU" sz="1821" b="1" dirty="0">
                <a:latin typeface="Cambria" panose="02040503050406030204" pitchFamily="18" charset="0"/>
                <a:ea typeface="Cambria" panose="02040503050406030204" pitchFamily="18" charset="0"/>
              </a:rPr>
              <a:t>личными словарями</a:t>
            </a:r>
          </a:p>
        </p:txBody>
      </p:sp>
    </p:spTree>
    <p:extLst>
      <p:ext uri="{BB962C8B-B14F-4D97-AF65-F5344CB8AC3E}">
        <p14:creationId xmlns:p14="http://schemas.microsoft.com/office/powerpoint/2010/main" val="20942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75" y="2714625"/>
            <a:ext cx="7772400" cy="1362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/>
          </a:p>
        </p:txBody>
      </p:sp>
      <p:grpSp>
        <p:nvGrpSpPr>
          <p:cNvPr id="73730" name="Группа 9"/>
          <p:cNvGrpSpPr>
            <a:grpSpLocks/>
          </p:cNvGrpSpPr>
          <p:nvPr/>
        </p:nvGrpSpPr>
        <p:grpSpPr bwMode="auto">
          <a:xfrm>
            <a:off x="928688" y="2714625"/>
            <a:ext cx="7788275" cy="1428750"/>
            <a:chOff x="512664" y="-1140205"/>
            <a:chExt cx="7788374" cy="818064"/>
          </a:xfrm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3997820" y="-4625360"/>
              <a:ext cx="818064" cy="778837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512664" y="-935689"/>
              <a:ext cx="7768374" cy="369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688" tIns="15240" rIns="15240" bIns="15240" spcCol="1270" anchor="ctr"/>
            <a:lstStyle/>
            <a:p>
              <a:pPr marL="228600" lvl="1" indent="-228600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ru-RU" sz="2600" b="1" cap="all" spc="50" dirty="0">
                  <a:ln w="11430"/>
                  <a:solidFill>
                    <a:srgbClr val="F79646">
                      <a:lumMod val="50000"/>
                    </a:srgb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Cambria" pitchFamily="18" charset="0"/>
                  <a:ea typeface="+mj-ea"/>
                  <a:cs typeface="+mj-cs"/>
                </a:rPr>
                <a:t>ПРОВЕДЕНИЕ ЭКЗАМЕНА</a:t>
              </a:r>
              <a:endParaRPr lang="ru-RU" sz="2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endParaRPr>
            </a:p>
          </p:txBody>
        </p:sp>
      </p:grpSp>
      <p:sp>
        <p:nvSpPr>
          <p:cNvPr id="7373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279403-9797-423F-B2C8-5D08B9589C87}" type="slidenum">
              <a:rPr lang="ru-RU" altLang="ru-RU" smtClean="0">
                <a:cs typeface="Arial" charset="0"/>
              </a:rPr>
              <a:pPr/>
              <a:t>40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996952"/>
            <a:ext cx="8229600" cy="279777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случае если участник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предъявил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претензию по содержанию задания своего КИМ, необходимо зафиксировать суть претензии в служебной записке и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 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передать ее руководителю ППЭ (служебная записка должна содержать информацию о номере варианта КИМ, задании и содержании замечания).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DC561-C523-495E-AD04-A6C1C0E0E093}" type="slidenum">
              <a:rPr lang="ru-RU" altLang="ru-RU" smtClean="0"/>
              <a:pPr>
                <a:defRPr/>
              </a:pPr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38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4851" r="2485" b="4851"/>
          <a:stretch/>
        </p:blipFill>
        <p:spPr>
          <a:xfrm>
            <a:off x="749134" y="1068421"/>
            <a:ext cx="4536504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950385" y="1068917"/>
            <a:ext cx="29706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Машиночитаемая форма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12-04-МАШ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55495" y="1906208"/>
            <a:ext cx="1008112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08420" y="1872151"/>
            <a:ext cx="30812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Обязательно заполнить номер страницы!</a:t>
            </a:r>
          </a:p>
          <a:p>
            <a:endParaRPr lang="ru-RU" b="1" dirty="0">
              <a:latin typeface="Cambria" panose="020405030504060302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НЕЛЬЗЯ</a:t>
            </a:r>
            <a:r>
              <a:rPr lang="ru-RU" b="1" dirty="0" smtClean="0">
                <a:latin typeface="Cambria" panose="02040503050406030204" pitchFamily="18" charset="0"/>
              </a:rPr>
              <a:t> </a:t>
            </a:r>
            <a:endParaRPr lang="en-US" b="1" dirty="0" smtClean="0">
              <a:latin typeface="Cambria" panose="020405030504060302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ставить прочерк 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Z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b="1" dirty="0" smtClean="0">
                <a:latin typeface="Cambria" panose="02040503050406030204" pitchFamily="18" charset="0"/>
              </a:rPr>
              <a:t>на незаполненных строках формы</a:t>
            </a:r>
          </a:p>
        </p:txBody>
      </p:sp>
      <p:cxnSp>
        <p:nvCxnSpPr>
          <p:cNvPr id="11" name="Прямая со стрелкой 10"/>
          <p:cNvCxnSpPr>
            <a:endCxn id="7" idx="6"/>
          </p:cNvCxnSpPr>
          <p:nvPr/>
        </p:nvCxnSpPr>
        <p:spPr>
          <a:xfrm flipH="1" flipV="1">
            <a:off x="5263607" y="2086228"/>
            <a:ext cx="749641" cy="18002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149973" y="3357398"/>
            <a:ext cx="2805240" cy="148815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54539" y="4299006"/>
            <a:ext cx="3135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Каждый </a:t>
            </a:r>
            <a:r>
              <a:rPr lang="ru-RU" b="1" dirty="0">
                <a:latin typeface="Cambria" panose="02040503050406030204" pitchFamily="18" charset="0"/>
              </a:rPr>
              <a:t>выход участника фиксируется в ведомости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ППЭ-12-04МАШ</a:t>
            </a:r>
            <a:r>
              <a:rPr lang="ru-RU" b="1" dirty="0">
                <a:latin typeface="Cambria" panose="02040503050406030204" pitchFamily="18" charset="0"/>
              </a:rPr>
              <a:t>  </a:t>
            </a:r>
          </a:p>
          <a:p>
            <a:r>
              <a:rPr lang="ru-RU" b="1" dirty="0">
                <a:latin typeface="Cambria" panose="02040503050406030204" pitchFamily="18" charset="0"/>
              </a:rPr>
              <a:t>(каждый выход – новая строка при заполнении формы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ППЭ-12-04</a:t>
            </a:r>
            <a:r>
              <a:rPr lang="ru-RU" b="1" dirty="0" smtClean="0">
                <a:latin typeface="Cambria" panose="02040503050406030204" pitchFamily="18" charset="0"/>
              </a:rPr>
              <a:t>)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400" b="1" smtClean="0">
                <a:solidFill>
                  <a:srgbClr val="FFFFFF"/>
                </a:solidFill>
              </a:rPr>
              <a:pPr algn="ctr"/>
              <a:t>42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20955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/>
          <a:lstStyle/>
          <a:p>
            <a:r>
              <a:rPr lang="ru-RU" altLang="ru-RU" sz="2200" b="1" cap="all" dirty="0">
                <a:solidFill>
                  <a:srgbClr val="C00000"/>
                </a:solidFill>
                <a:latin typeface="Cambria" pitchFamily="18" charset="0"/>
              </a:rPr>
              <a:t>Удаление участника с экзамена</a:t>
            </a: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7219029"/>
              </p:ext>
            </p:extLst>
          </p:nvPr>
        </p:nvGraphicFramePr>
        <p:xfrm>
          <a:off x="179512" y="1628800"/>
          <a:ext cx="878497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63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44</a:t>
            </a:fld>
            <a:endParaRPr lang="ru-RU" altLang="ru-RU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5" y="2397683"/>
            <a:ext cx="7741731" cy="21737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вал 8"/>
          <p:cNvSpPr/>
          <p:nvPr/>
        </p:nvSpPr>
        <p:spPr>
          <a:xfrm>
            <a:off x="5857363" y="3243769"/>
            <a:ext cx="2592288" cy="12864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3568" y="3259987"/>
            <a:ext cx="2592288" cy="12864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44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76064"/>
          </a:xfrm>
        </p:spPr>
        <p:txBody>
          <a:bodyPr/>
          <a:lstStyle/>
          <a:p>
            <a:r>
              <a:rPr lang="ru-RU" altLang="ru-RU" sz="2200" b="1" cap="all" dirty="0">
                <a:solidFill>
                  <a:srgbClr val="C00000"/>
                </a:solidFill>
                <a:latin typeface="Cambria" pitchFamily="18" charset="0"/>
              </a:rPr>
              <a:t>Экзамен не закончен участником </a:t>
            </a:r>
            <a:br>
              <a:rPr lang="ru-RU" altLang="ru-RU" sz="2200" b="1" cap="all" dirty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altLang="ru-RU" sz="2200" b="1" cap="all" dirty="0">
                <a:solidFill>
                  <a:srgbClr val="C00000"/>
                </a:solidFill>
                <a:latin typeface="Cambria" pitchFamily="18" charset="0"/>
              </a:rPr>
              <a:t>по уважительной причине</a:t>
            </a:r>
            <a:endParaRPr lang="ru-RU" sz="2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593568"/>
              </p:ext>
            </p:extLst>
          </p:nvPr>
        </p:nvGraphicFramePr>
        <p:xfrm>
          <a:off x="179512" y="1772816"/>
          <a:ext cx="878497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92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46</a:t>
            </a:fld>
            <a:endParaRPr lang="ru-RU" altLang="ru-RU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5" y="2397683"/>
            <a:ext cx="7741731" cy="21737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вал 8"/>
          <p:cNvSpPr/>
          <p:nvPr/>
        </p:nvSpPr>
        <p:spPr>
          <a:xfrm>
            <a:off x="5857363" y="3243769"/>
            <a:ext cx="2592288" cy="12864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230819" y="3284968"/>
            <a:ext cx="2592288" cy="12864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Завершение проведения ГВЭ в аудитории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25345" y="2619822"/>
            <a:ext cx="8308449" cy="55282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зоне видимости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камер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объявить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, что выполнение экзаменационной работы окончено</a:t>
            </a:r>
          </a:p>
          <a:p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62838" y="2522910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                 </a:t>
            </a:r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rcoi@ege.spb.ru</a:t>
            </a:r>
            <a:endParaRPr lang="ru-RU" sz="120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5146" y="329546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При сборе бланков организаторы контролируют качество заполнения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5701" y="3343626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2060399"/>
            <a:ext cx="3888432" cy="40773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После окончания экзамена</a:t>
            </a:r>
            <a:b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</a:br>
            <a:endParaRPr lang="ru-RU" sz="1600" b="1" cap="all" dirty="0" smtClean="0">
              <a:solidFill>
                <a:srgbClr val="7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5147" y="497324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После сдачи ЭМ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участник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ГВЭ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ставит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подпись в форме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ППЭ-05-02-ГВЭ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 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покидает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аудиторию.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5701" y="4131220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5344" y="426275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 случае наличия незаполненных областей в Бланке ответов или в Дополнительных бланках ответов, в том числе и на оборотной стороне, организатор заполняет их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символом «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Z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»</a:t>
            </a:r>
          </a:p>
          <a:p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5701" y="4986791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5148" y="572999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Упаковка ЭМ проводится на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столе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 зоне видеонаблюдения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55701" y="5753122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5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499" y="1608264"/>
            <a:ext cx="8911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За 30 минут и за 5 минут  до завершения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экзамена предупредить участника.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99" y="1214988"/>
            <a:ext cx="8290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700000"/>
                </a:solidFill>
                <a:latin typeface="Cambria" panose="02040503050406030204" pitchFamily="18" charset="0"/>
              </a:rPr>
              <a:t>Действия </a:t>
            </a:r>
            <a:r>
              <a:rPr lang="ru-RU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организатора</a:t>
            </a:r>
            <a:endParaRPr lang="ru-RU" b="1" cap="all" dirty="0">
              <a:solidFill>
                <a:srgbClr val="7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Объект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84" y="1730939"/>
            <a:ext cx="1385353" cy="236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Объект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30" y="1963390"/>
            <a:ext cx="1518595" cy="22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Сбор материалов: Бланки ответов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1150017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После окончания экзамена</a:t>
            </a:r>
            <a:b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</a:br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ответственного организатора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0" y="4970022"/>
            <a:ext cx="6372198" cy="148331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БЛАНКИ ГВЭ РАСКЛАДЫВАЮТСЯ </a:t>
            </a:r>
            <a:r>
              <a:rPr lang="ru-RU" sz="20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КОМПЛЕКТАМИ 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ПО УЧАСТНИКАМ</a:t>
            </a:r>
            <a:r>
              <a:rPr lang="ru-RU" sz="20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 И УПАКОВЫВАЮТСЯ В 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ОДИН </a:t>
            </a:r>
            <a:r>
              <a:rPr lang="ru-RU" sz="20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ВОЗВРАТНЫЙ СЕКЬЮРПАК!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СОПРОВОДИТЕЛЬНЫЙ ЛИСТ </a:t>
            </a:r>
            <a:r>
              <a:rPr lang="ru-RU" sz="16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ЗАПОЛНЯЕТСЯ И ВКЛАДЫВАЕТСЯ В ПРОЗРАЧНЫЙ КАРМАН СЕКЬЮРПАКА</a:t>
            </a:r>
            <a:endParaRPr lang="ru-RU" sz="1600" b="1" dirty="0">
              <a:solidFill>
                <a:srgbClr val="166824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38" name="Объект 5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07" y="1966011"/>
            <a:ext cx="1518595" cy="2219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118" y="2341692"/>
            <a:ext cx="1519639" cy="236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13" y="2341692"/>
            <a:ext cx="1519639" cy="236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15" y="2729111"/>
            <a:ext cx="2031648" cy="2525465"/>
          </a:xfrm>
          <a:prstGeom prst="rect">
            <a:avLst/>
          </a:prstGeom>
        </p:spPr>
      </p:pic>
      <p:sp>
        <p:nvSpPr>
          <p:cNvPr id="33" name="Штриховая стрелка вправо 32"/>
          <p:cNvSpPr/>
          <p:nvPr/>
        </p:nvSpPr>
        <p:spPr>
          <a:xfrm>
            <a:off x="5525305" y="3320371"/>
            <a:ext cx="1289599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166824">
                  <a:alpha val="0"/>
                </a:srgbClr>
              </a:gs>
              <a:gs pos="100000">
                <a:srgbClr val="166824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ыноска 1 22"/>
          <p:cNvSpPr/>
          <p:nvPr/>
        </p:nvSpPr>
        <p:spPr>
          <a:xfrm>
            <a:off x="5792747" y="1138095"/>
            <a:ext cx="3024335" cy="1286591"/>
          </a:xfrm>
          <a:prstGeom prst="borderCallout1">
            <a:avLst>
              <a:gd name="adj1" fmla="val 63129"/>
              <a:gd name="adj2" fmla="val -4027"/>
              <a:gd name="adj3" fmla="val 86165"/>
              <a:gd name="adj4" fmla="val -22809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ДБО – ЗА ОСНОВНЫМ БЛАНКОМ ОТВЕТОВ КОНКРЕТНОГО УЧАСТНИКА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7"/>
          <a:srcRect l="1978" t="20644" r="56547" b="21232"/>
          <a:stretch/>
        </p:blipFill>
        <p:spPr bwMode="auto">
          <a:xfrm>
            <a:off x="7304914" y="4549440"/>
            <a:ext cx="1320510" cy="1384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26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ChangeArrowheads="1"/>
          </p:cNvSpPr>
          <p:nvPr/>
        </p:nvSpPr>
        <p:spPr bwMode="auto">
          <a:xfrm>
            <a:off x="1142976" y="857232"/>
            <a:ext cx="7772400" cy="35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b="1" cap="all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Упаковка материалов в аудитории</a:t>
            </a:r>
          </a:p>
        </p:txBody>
      </p:sp>
      <p:sp>
        <p:nvSpPr>
          <p:cNvPr id="82947" name="Rectangle 6"/>
          <p:cNvSpPr>
            <a:spLocks noChangeArrowheads="1"/>
          </p:cNvSpPr>
          <p:nvPr/>
        </p:nvSpPr>
        <p:spPr bwMode="auto">
          <a:xfrm>
            <a:off x="2555776" y="1557199"/>
            <a:ext cx="3888432" cy="249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r>
              <a:rPr lang="ru-RU" altLang="ru-RU" b="1" i="1" u="sng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b="1" i="1" u="sng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новый </a:t>
            </a:r>
            <a:r>
              <a:rPr lang="ru-RU" altLang="ru-RU" b="1" i="1" u="sng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секьюрпак</a:t>
            </a:r>
            <a:r>
              <a:rPr lang="ru-RU" altLang="ru-RU" b="1" i="1" u="sng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бланки явившихся участников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(оформить сопроводительный лист)</a:t>
            </a:r>
            <a:endParaRPr lang="ru-RU" alt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endParaRPr lang="ru-RU" altLang="ru-RU" b="1" i="1" u="sng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>
              <a:lnSpc>
                <a:spcPct val="80000"/>
              </a:lnSpc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r>
              <a:rPr lang="ru-RU" altLang="ru-RU" b="1" i="1" u="sng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 белый конверт</a:t>
            </a:r>
            <a:endParaRPr lang="ru-RU" alt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ct val="80000"/>
              </a:lnSpc>
              <a:buClr>
                <a:schemeClr val="folHlink"/>
              </a:buClr>
              <a:buSzPct val="90000"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все </a:t>
            </a:r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задания (КИМ) – использованные и неиспользованные</a:t>
            </a:r>
          </a:p>
          <a:p>
            <a:pPr marL="0" indent="0">
              <a:lnSpc>
                <a:spcPct val="80000"/>
              </a:lnSpc>
              <a:buClr>
                <a:schemeClr val="folHlink"/>
              </a:buClr>
              <a:buSzPct val="90000"/>
            </a:pPr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оформить сопроводительный лист)</a:t>
            </a:r>
          </a:p>
          <a:p>
            <a:pPr marL="0" indent="0">
              <a:lnSpc>
                <a:spcPct val="80000"/>
              </a:lnSpc>
              <a:buClr>
                <a:schemeClr val="folHlink"/>
              </a:buClr>
              <a:buSzPct val="90000"/>
            </a:pPr>
            <a:endParaRPr lang="ru-RU" alt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endParaRPr lang="ru-RU" altLang="ru-RU" b="1" i="1" u="sng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r>
              <a:rPr lang="ru-RU" altLang="ru-RU" b="1" i="1" u="sng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 конверт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все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черновики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</a:pPr>
            <a:endParaRPr lang="ru-RU" altLang="ru-RU" b="1" u="sng" dirty="0" smtClean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7288" name="AutoShape 8"/>
          <p:cNvSpPr>
            <a:spLocks noChangeArrowheads="1"/>
          </p:cNvSpPr>
          <p:nvPr/>
        </p:nvSpPr>
        <p:spPr bwMode="auto">
          <a:xfrm rot="16200000">
            <a:off x="521768" y="4202900"/>
            <a:ext cx="792088" cy="142113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6307-28E4-4896-8835-31D3289A682F}" type="slidenum">
              <a:rPr lang="ru-RU" altLang="ru-RU" smtClean="0"/>
              <a:pPr/>
              <a:t>49</a:t>
            </a:fld>
            <a:endParaRPr lang="ru-RU" alt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5029176" y="4504797"/>
            <a:ext cx="4067944" cy="1851553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На всех пакетах должна быть размещена информация об экзамене: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Дата, предмет, </a:t>
            </a:r>
            <a: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код ППЭ </a:t>
            </a: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и </a:t>
            </a:r>
            <a: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номер аудитории</a:t>
            </a:r>
            <a:endParaRPr lang="ru-RU" altLang="ru-RU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179" y="1415673"/>
            <a:ext cx="1517509" cy="154549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1978" t="20644" r="56547" b="21232"/>
          <a:stretch/>
        </p:blipFill>
        <p:spPr bwMode="auto">
          <a:xfrm>
            <a:off x="6804248" y="2637015"/>
            <a:ext cx="1320510" cy="1384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/>
          <a:srcRect l="1978" t="20644" r="56547" b="21232"/>
          <a:stretch/>
        </p:blipFill>
        <p:spPr bwMode="auto">
          <a:xfrm>
            <a:off x="6780742" y="1152543"/>
            <a:ext cx="1320510" cy="1384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3847" y="3187371"/>
            <a:ext cx="1487833" cy="834071"/>
          </a:xfrm>
          <a:prstGeom prst="rect">
            <a:avLst/>
          </a:prstGeom>
          <a:solidFill>
            <a:schemeClr val="bg1"/>
          </a:solidFill>
          <a:ln>
            <a:solidFill>
              <a:srgbClr val="496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4220" y="3503973"/>
            <a:ext cx="1307573" cy="1018082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r>
              <a:rPr lang="ru-RU" sz="1195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Выбор участника ГВЭ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932181" y="2637389"/>
            <a:ext cx="650433" cy="410390"/>
          </a:xfrm>
          <a:prstGeom prst="rightArrow">
            <a:avLst/>
          </a:prstGeom>
          <a:solidFill>
            <a:srgbClr val="B1B3B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endParaRPr lang="ru-RU" sz="725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2948443" y="3799927"/>
            <a:ext cx="634172" cy="410390"/>
          </a:xfrm>
          <a:prstGeom prst="rightArrow">
            <a:avLst/>
          </a:prstGeom>
          <a:solidFill>
            <a:srgbClr val="B1B3B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endParaRPr lang="ru-RU" sz="725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45599" y="2304936"/>
            <a:ext cx="1470181" cy="1002299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r>
              <a:rPr lang="ru-RU" sz="1195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Сочинение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74290" y="3553501"/>
            <a:ext cx="1470181" cy="1002299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r>
              <a:rPr lang="ru-RU" sz="1195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Диктант (только для обучающихся с расстройствами аутистического спектра) </a:t>
            </a:r>
          </a:p>
        </p:txBody>
      </p:sp>
      <p:sp>
        <p:nvSpPr>
          <p:cNvPr id="16" name="Заголовок 3"/>
          <p:cNvSpPr>
            <a:spLocks noGrp="1"/>
          </p:cNvSpPr>
          <p:nvPr>
            <p:ph type="title"/>
          </p:nvPr>
        </p:nvSpPr>
        <p:spPr>
          <a:xfrm>
            <a:off x="323528" y="1198550"/>
            <a:ext cx="8820472" cy="553561"/>
          </a:xfrm>
        </p:spPr>
        <p:txBody>
          <a:bodyPr>
            <a:noAutofit/>
          </a:bodyPr>
          <a:lstStyle/>
          <a:p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ГВЭ 11. РУССКИЙ ЯЗЫК</a:t>
            </a: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  <a:b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</a:b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Выбор формы при подаче заявления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74290" y="4802067"/>
            <a:ext cx="1470181" cy="1002299"/>
          </a:xfrm>
          <a:prstGeom prst="rect">
            <a:avLst/>
          </a:prstGeom>
          <a:solidFill>
            <a:srgbClr val="D9DADB"/>
          </a:solidFill>
          <a:ln w="19050"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r>
              <a:rPr lang="ru-RU" sz="1195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Устная форма</a:t>
            </a:r>
          </a:p>
          <a:p>
            <a:pPr algn="ctr"/>
            <a:r>
              <a:rPr lang="ru-RU" sz="11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минут </a:t>
            </a:r>
            <a:r>
              <a:rPr lang="ru-RU" sz="1195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подготовку к ответу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2969003" y="5095595"/>
            <a:ext cx="634172" cy="410390"/>
          </a:xfrm>
          <a:prstGeom prst="rightArrow">
            <a:avLst/>
          </a:prstGeom>
          <a:solidFill>
            <a:srgbClr val="B1B3B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7706" tIns="33853" rIns="67706" bIns="33853" rtlCol="0" anchor="ctr"/>
          <a:lstStyle/>
          <a:p>
            <a:pPr algn="ctr"/>
            <a:endParaRPr lang="ru-RU" sz="725" dirty="0"/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84992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1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6307-28E4-4896-8835-31D3289A682F}" type="slidenum">
              <a:rPr lang="ru-RU" altLang="ru-RU" smtClean="0"/>
              <a:pPr/>
              <a:t>50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136339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После проведения сбора ЭМ и подписания протокола о проведении экзамена в аудитории (Форма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ППЭ-05-02-ГВЭ)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ответственный организатор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демонстрирует в сторону  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камеры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видеонаблюдения</a:t>
            </a: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</a:rPr>
              <a:t> 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запечатанные пакеты и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объявляет все данные протокола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980" t="12201" r="7403" b="5901"/>
          <a:stretch/>
        </p:blipFill>
        <p:spPr>
          <a:xfrm rot="2231088">
            <a:off x="565880" y="1366099"/>
            <a:ext cx="1336047" cy="19662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Формирование комплекта </a:t>
            </a: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ЭМ для ПЕРЕДАЧИ В РЦОИ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                 </a:t>
            </a:r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rcoi@ege.spb.ru</a:t>
            </a:r>
            <a:endParaRPr lang="ru-RU" sz="120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58928" y="4848567"/>
            <a:ext cx="2473615" cy="1650455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КОНВЕРТ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16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С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КИМ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648010" y="2770141"/>
            <a:ext cx="2672871" cy="1963742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ПАКЕТ</a:t>
            </a:r>
            <a:b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С ДОКУМЕНТАМИ</a:t>
            </a:r>
            <a:b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ППЭ и </a:t>
            </a:r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флеш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-накопителями</a:t>
            </a:r>
          </a:p>
          <a:p>
            <a:pPr algn="ctr"/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НЕ СКРЕПЛЯТЬ!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402822"/>
            <a:ext cx="2376264" cy="1217739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Секьюрпак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 с бланками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64721" y="2873769"/>
            <a:ext cx="2433543" cy="13653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496DA7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НЕИСПОЛЬЗОВАННЫЕ ДБО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57973" y="4754373"/>
            <a:ext cx="2450096" cy="1338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496DA7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ИСПОРЧЕННЫЕ,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НЕКОМПЛЕКТНЫЕ,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НЕИСПОЛЬЗОВАННЫЕ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КОМПЛЕКТЫ БЛАНКОВ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459889" y="1776063"/>
            <a:ext cx="2643206" cy="857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Не упаковывать в белые конверты!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7504" y="3389885"/>
            <a:ext cx="2643206" cy="857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Заполнить Сопроводительные листы</a:t>
            </a:r>
            <a:endParaRPr lang="ru-RU" b="1" i="1" dirty="0">
              <a:solidFill>
                <a:srgbClr val="FF0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1547522" y="2576392"/>
            <a:ext cx="256457" cy="761043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195736" y="4196552"/>
            <a:ext cx="442260" cy="661318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3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Завершение проведения ГВЭ в ППЭ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6039" y="242088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Заполнить Протокол проведения ГВЭ в ППЭ (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ППЭ-13-01-ГВЭ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), Ведомость учета экзаменационных материалов (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ППЭ-14-02-ГВЭ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2838" y="2420888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160068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После окончания экзамена</a:t>
            </a:r>
            <a:b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</a:br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</a:t>
            </a:r>
            <a:r>
              <a:rPr lang="ru-RU" sz="16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руководителя ППЭ совместно с членом ГЭК</a:t>
            </a:r>
            <a:endParaRPr lang="ru-RU" sz="1600" b="1" cap="all" dirty="0" smtClean="0">
              <a:solidFill>
                <a:srgbClr val="7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039" y="335708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Заполнить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Акт приемки-передачи ЭМ (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ППЭ-14-01-ГВЭ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2838" y="3357088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6039" y="429314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Сформировать комплект документов 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ЭМ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ППЭ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2838" y="4293144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56039" y="522924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Передать комплект документов и комплекты ЭМ членам ГЭК для передачи в РЦОИ – не позднее, чем через 1 час после завершения экзамена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2838" y="5229248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5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539" t="24800" r="46062" b="8001"/>
          <a:stretch/>
        </p:blipFill>
        <p:spPr>
          <a:xfrm>
            <a:off x="755576" y="1342397"/>
            <a:ext cx="7128792" cy="534659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53</a:t>
            </a:fld>
            <a:endParaRPr lang="ru-RU" alt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4402832" cy="508918"/>
          </a:xfrm>
        </p:spPr>
        <p:txBody>
          <a:bodyPr/>
          <a:lstStyle/>
          <a:p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charset="0"/>
              </a:rPr>
              <a:t>Учет эм</a:t>
            </a:r>
          </a:p>
        </p:txBody>
      </p:sp>
      <p:sp>
        <p:nvSpPr>
          <p:cNvPr id="7" name="Овал 6"/>
          <p:cNvSpPr/>
          <p:nvPr/>
        </p:nvSpPr>
        <p:spPr>
          <a:xfrm>
            <a:off x="5534339" y="2276872"/>
            <a:ext cx="2037721" cy="9361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059832" y="2276872"/>
            <a:ext cx="2218609" cy="8316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649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38" t="25762" r="60600" b="9839"/>
          <a:stretch/>
        </p:blipFill>
        <p:spPr>
          <a:xfrm>
            <a:off x="128105" y="1628800"/>
            <a:ext cx="4442579" cy="47525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625" t="27600" r="41338" b="9401"/>
          <a:stretch/>
        </p:blipFill>
        <p:spPr>
          <a:xfrm>
            <a:off x="4550082" y="2276872"/>
            <a:ext cx="4685321" cy="345638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54</a:t>
            </a:fld>
            <a:endParaRPr lang="ru-RU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909881"/>
            <a:ext cx="4932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Протокол 13-01-ГВЭ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27985" y="2780928"/>
            <a:ext cx="4536504" cy="14681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0" y="3645024"/>
            <a:ext cx="3923928" cy="6040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730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Формирование комплекта документов ППЭ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6039" y="1943999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Акт приемки-передачи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ППЭ-14-01-ГВЭ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/>
            </a:r>
            <a:br>
              <a:rPr lang="ru-RU" sz="1600" b="1" dirty="0" smtClean="0">
                <a:solidFill>
                  <a:srgbClr val="496DA7"/>
                </a:solidFill>
                <a:latin typeface="Cambria" panose="02040503050406030204" pitchFamily="18" charset="0"/>
              </a:rPr>
            </a:br>
            <a:endParaRPr lang="ru-RU" sz="1600" i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2838" y="1916880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160068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После окончания экзамена</a:t>
            </a:r>
            <a:b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</a:br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</a:t>
            </a:r>
            <a:r>
              <a:rPr lang="ru-RU" sz="16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руководителя ППЭ</a:t>
            </a:r>
            <a:endParaRPr lang="ru-RU" sz="1600" b="1" cap="all" dirty="0" smtClean="0">
              <a:solidFill>
                <a:srgbClr val="7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039" y="242093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Протокол проведения ГВЭ в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ППЭ 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ППЭ-13-01-ГВЭ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2838" y="2420936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6039" y="292499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Акт общественного наблюдения о проведении ГИА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 ППЭ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ППЭ-18МАШ-СПб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2838" y="2924992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56039" y="342904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Акты об удалении с экзамена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ППЭ-21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 уведомлением о необходимости явки в Комитет по образованию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2838" y="3429048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6039" y="393310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Акты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досрочном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завершении экзамена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ППЭ-22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2838" y="3933104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5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6039" y="4437160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>
              <a:solidFill>
                <a:srgbClr val="496DA7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2838" y="4437160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83135" y="4464637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Ведомость коррекции персональных данных участников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ГИА</a:t>
            </a:r>
            <a:b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аудитории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ППЭ-12-02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62838" y="4941216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21031" y="4995813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Протокол проведения ГВЭ в аудитории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ППЭ-05-02-ГВЭ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400" i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2838" y="5445272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00645" y="5511129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Ведомость учета времени отсутствия участников ГИА в аудитории  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ППЭ-12-04МАШ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400" i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9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7910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Формирование комплекта документов ППЭ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                 </a:t>
            </a:r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rcoi@ege.spb.ru</a:t>
            </a:r>
            <a:endParaRPr lang="ru-RU" sz="1200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160068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После окончания экзамена</a:t>
            </a:r>
            <a:b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</a:br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</a:t>
            </a:r>
            <a:r>
              <a:rPr lang="ru-RU" sz="1600" b="1" cap="all" dirty="0" smtClean="0">
                <a:solidFill>
                  <a:srgbClr val="700000"/>
                </a:solidFill>
                <a:latin typeface="Cambria" panose="02040503050406030204" pitchFamily="18" charset="0"/>
              </a:rPr>
              <a:t>руководителя ППЭ</a:t>
            </a:r>
            <a:endParaRPr lang="ru-RU" sz="1600" b="1" cap="all" dirty="0" smtClean="0">
              <a:solidFill>
                <a:srgbClr val="7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2910" y="192880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Ведомость выдачи и возврата экзаменационных материалов по аудиториям ППЭ 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ППЭ-14-02-ГВЭ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2838" y="1916880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9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6039" y="242093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2838" y="2420936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10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2909" y="2467129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Список работников ППЭ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ППЭ-07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2838" y="2924992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11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4168" y="2997047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Контроль изменения состава работников в день экзамена 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ППЭ-19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2838" y="3429048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12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6039" y="393310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2838" y="3933104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13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2908" y="3489181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Служебные записки, если они оформлялись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62838" y="4437160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14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42908" y="397509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Апелляции по вопросам установленного порядка проведения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ГИА,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если они оформлялись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ППЭ-02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2838" y="4941216"/>
            <a:ext cx="432000" cy="43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15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4838" y="4452263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Протоколы рассмотрения 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апелляции, если они оформлялись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ППЭ-03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56039" y="493713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Отчет члена ГЭК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ППЭ-10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323528" y="1628713"/>
          <a:ext cx="8424936" cy="3044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6</a:t>
            </a:fld>
            <a:endParaRPr lang="ru-RU" alt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908720"/>
            <a:ext cx="9144000" cy="69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900" b="1" cap="all" dirty="0">
                <a:solidFill>
                  <a:srgbClr val="C00000"/>
                </a:solidFill>
                <a:latin typeface="Cambria" pitchFamily="18" charset="0"/>
              </a:rPr>
              <a:t>Специфика ЭМ </a:t>
            </a:r>
            <a:r>
              <a:rPr lang="ru-RU" sz="1900" b="1" cap="all" dirty="0" err="1" smtClean="0">
                <a:solidFill>
                  <a:srgbClr val="C00000"/>
                </a:solidFill>
                <a:latin typeface="Cambria" pitchFamily="18" charset="0"/>
              </a:rPr>
              <a:t>гвэ</a:t>
            </a:r>
            <a:r>
              <a:rPr lang="ru-RU" sz="1900" b="1" cap="all" dirty="0" smtClean="0">
                <a:solidFill>
                  <a:srgbClr val="C00000"/>
                </a:solidFill>
                <a:latin typeface="Cambria" pitchFamily="18" charset="0"/>
              </a:rPr>
              <a:t> – 11 по </a:t>
            </a:r>
            <a:r>
              <a:rPr lang="ru-RU" sz="1900" b="1" cap="all" dirty="0">
                <a:solidFill>
                  <a:srgbClr val="C00000"/>
                </a:solidFill>
                <a:latin typeface="Cambria" pitchFamily="18" charset="0"/>
              </a:rPr>
              <a:t>русскому языку </a:t>
            </a:r>
            <a:endParaRPr lang="ru-RU" sz="1900" b="1" cap="all" dirty="0" smtClean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ru-RU" sz="1900" b="1" cap="all" dirty="0" smtClean="0">
                <a:solidFill>
                  <a:srgbClr val="C00000"/>
                </a:solidFill>
                <a:latin typeface="Cambria" pitchFamily="18" charset="0"/>
              </a:rPr>
              <a:t>для </a:t>
            </a:r>
            <a:r>
              <a:rPr lang="ru-RU" sz="1900" b="1" cap="all" dirty="0">
                <a:solidFill>
                  <a:srgbClr val="C00000"/>
                </a:solidFill>
                <a:latin typeface="Cambria" pitchFamily="18" charset="0"/>
              </a:rPr>
              <a:t>разных категорий участников с </a:t>
            </a:r>
            <a:r>
              <a:rPr lang="ru-RU" sz="1900" b="1" cap="all" dirty="0" smtClean="0">
                <a:solidFill>
                  <a:srgbClr val="C00000"/>
                </a:solidFill>
                <a:latin typeface="Cambria" pitchFamily="18" charset="0"/>
              </a:rPr>
              <a:t>ОВЗ</a:t>
            </a:r>
            <a:endParaRPr lang="ru-RU" sz="19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/>
          </p:nvPr>
        </p:nvGraphicFramePr>
        <p:xfrm>
          <a:off x="323528" y="4830682"/>
          <a:ext cx="8424936" cy="17101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2124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124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203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Номера вариантов ЭМ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Форма ГВЭ по русскому языку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100-ые,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200-ые, 300-ые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сочинение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400-ые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диктант 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???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Устная форма, билеты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038">
                <a:tc gridSpan="2">
                  <a:txBody>
                    <a:bodyPr/>
                    <a:lstStyle/>
                    <a:p>
                      <a:r>
                        <a:rPr lang="ru-RU" sz="1400" b="1" kern="1200" cap="all" dirty="0" smtClean="0">
                          <a:solidFill>
                            <a:srgbClr val="C00000"/>
                          </a:solidFill>
                          <a:latin typeface="Cambria" pitchFamily="18" charset="0"/>
                          <a:ea typeface="+mj-ea"/>
                          <a:cs typeface="+mj-cs"/>
                        </a:rPr>
                        <a:t>Изложения нет; отсутствует ЗПР, ТНР</a:t>
                      </a:r>
                      <a:endParaRPr lang="ru-RU" sz="1400" b="1" kern="1200" cap="all" dirty="0">
                        <a:solidFill>
                          <a:srgbClr val="C00000"/>
                        </a:solidFill>
                        <a:latin typeface="Cambria" pitchFamily="18" charset="0"/>
                        <a:ea typeface="+mj-ea"/>
                        <a:cs typeface="+mj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6584992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/>
          <a:lstStyle/>
          <a:p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ПОРЯДОК ГИА11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9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п.59</a:t>
            </a:r>
            <a:r>
              <a:rPr lang="ru-RU" sz="19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Для участников экзаменов с ограниченными возможностями здоровья, лиц, обучающихся по состоянию здоровья на дому, в медицинских организациях (при предъявлении оригинала или надлежащим образом заверенной копии рекомендаций ПМПК), для участников экзаменов - детей-инвалидов и инвалидов (при предъявлении оригинала или надлежащим образом заверенной копии справки, подтверждающей инвалидность) ОИВ, учредители и загранучреждения обеспечивают создание следующих условий проведения экзамена</a:t>
            </a:r>
            <a:r>
              <a:rPr lang="ru-RU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0" indent="0" algn="ctr">
              <a:buNone/>
            </a:pPr>
            <a:endParaRPr lang="ru-RU" sz="1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1) проведение ГИА в форме ГВЭ по обязательным учебным предметам в устной форме </a:t>
            </a:r>
            <a:r>
              <a:rPr lang="ru-RU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 </a:t>
            </a:r>
            <a:r>
              <a:rPr lang="ru-RU" sz="1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желанию</a:t>
            </a:r>
            <a:endParaRPr lang="ru-RU" sz="1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584992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49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808921"/>
            <a:ext cx="8229600" cy="560406"/>
          </a:xfrm>
        </p:spPr>
        <p:txBody>
          <a:bodyPr/>
          <a:lstStyle/>
          <a:p>
            <a:pPr>
              <a:defRPr/>
            </a:pPr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ГВЭ в устной </a:t>
            </a:r>
            <a:r>
              <a:rPr lang="ru-RU" altLang="ru-RU" sz="2200" b="1" cap="all" dirty="0" smtClean="0">
                <a:solidFill>
                  <a:srgbClr val="C00000"/>
                </a:solidFill>
                <a:latin typeface="Cambria" pitchFamily="18" charset="0"/>
              </a:rPr>
              <a:t>форме</a:t>
            </a:r>
            <a:endParaRPr lang="ru-RU" altLang="ru-RU" sz="2200" b="1" cap="all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3120" y="1369327"/>
            <a:ext cx="8753375" cy="4867985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Бланк регистрации заполняет участник или организатор (ассистент).</a:t>
            </a:r>
          </a:p>
          <a:p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аудитории ведется аудиозапись ответа участника экзамена (</a:t>
            </a:r>
            <a:r>
              <a:rPr lang="ru-RU" alt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технический специалист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).</a:t>
            </a:r>
          </a:p>
          <a:p>
            <a:r>
              <a:rPr lang="ru-RU" altLang="ru-RU" sz="1800" b="1" i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используются дополнительные материалы и оборудование, указанные в Методических рекомендациях по проведению ГВЭ по соответствующему предмету.</a:t>
            </a:r>
          </a:p>
          <a:p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 аудитории присутствует экзаменатор-собеседник. </a:t>
            </a:r>
            <a:r>
              <a:rPr 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Не допускается привлекать в качестве экзаменаторов-собеседников педагогических работников, являющихся учителями обучающихся, сдающих экзамен в данном ППЭ</a:t>
            </a:r>
            <a:r>
              <a:rPr 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lang="ru-RU" altLang="ru-RU" sz="18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 на Бланке ответов делает запись: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«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Устно.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Билет №________» </a:t>
            </a: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окончании ответа участник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прослушивает запись ответа.</a:t>
            </a:r>
            <a:endParaRPr lang="ru-RU" sz="1800" b="1" dirty="0" smtClean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А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удиозаписи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ответов участников сохраняются техническим специалистом с присвоением </a:t>
            </a:r>
            <a:r>
              <a:rPr 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в качестве имени уникального идентификатора (код работы)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60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93911720"/>
              </p:ext>
            </p:extLst>
          </p:nvPr>
        </p:nvGraphicFramePr>
        <p:xfrm>
          <a:off x="179512" y="2214491"/>
          <a:ext cx="8566864" cy="1674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957907"/>
              </p:ext>
            </p:extLst>
          </p:nvPr>
        </p:nvGraphicFramePr>
        <p:xfrm>
          <a:off x="506182" y="5305852"/>
          <a:ext cx="8453493" cy="1390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Выноска со стрелкой вниз 4"/>
          <p:cNvSpPr/>
          <p:nvPr/>
        </p:nvSpPr>
        <p:spPr>
          <a:xfrm>
            <a:off x="4644008" y="3888874"/>
            <a:ext cx="2030069" cy="1697521"/>
          </a:xfrm>
          <a:prstGeom prst="downArrowCallout">
            <a:avLst>
              <a:gd name="adj1" fmla="val 25000"/>
              <a:gd name="adj2" fmla="val 25000"/>
              <a:gd name="adj3" fmla="val 13430"/>
              <a:gd name="adj4" fmla="val 757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dirty="0">
                <a:solidFill>
                  <a:schemeClr val="tx1"/>
                </a:solidFill>
                <a:latin typeface="Cambria" panose="02040503050406030204" pitchFamily="18" charset="0"/>
              </a:rPr>
              <a:t>Ответ – 5-25 минут</a:t>
            </a:r>
          </a:p>
          <a:p>
            <a:pPr algn="ctr"/>
            <a:endParaRPr lang="ru-RU" sz="91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1593" dirty="0" smtClean="0">
                <a:solidFill>
                  <a:schemeClr val="tx1"/>
                </a:solidFill>
                <a:latin typeface="Cambria" panose="02040503050406030204" pitchFamily="18" charset="0"/>
              </a:rPr>
              <a:t>Экзаменатор-собеседник</a:t>
            </a:r>
            <a:endParaRPr lang="ru-RU" sz="1593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2411761" y="3890297"/>
            <a:ext cx="2160240" cy="1697521"/>
          </a:xfrm>
          <a:prstGeom prst="downArrowCallout">
            <a:avLst>
              <a:gd name="adj1" fmla="val 25000"/>
              <a:gd name="adj2" fmla="val 25000"/>
              <a:gd name="adj3" fmla="val 13430"/>
              <a:gd name="adj4" fmla="val 757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Подготовка </a:t>
            </a:r>
            <a:r>
              <a:rPr lang="ru-RU" sz="1593" dirty="0" smtClean="0">
                <a:solidFill>
                  <a:schemeClr val="tx1"/>
                </a:solidFill>
                <a:latin typeface="Cambria" panose="02040503050406030204" pitchFamily="18" charset="0"/>
              </a:rPr>
              <a:t>60-90 </a:t>
            </a:r>
            <a:r>
              <a:rPr lang="ru-RU" sz="1593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мин</a:t>
            </a:r>
            <a:r>
              <a:rPr lang="ru-RU" sz="1593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ru-RU" sz="1593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506182" y="3891719"/>
            <a:ext cx="1791355" cy="1697521"/>
          </a:xfrm>
          <a:prstGeom prst="downArrowCallout">
            <a:avLst>
              <a:gd name="adj1" fmla="val 25000"/>
              <a:gd name="adj2" fmla="val 25000"/>
              <a:gd name="adj3" fmla="val 13430"/>
              <a:gd name="adj4" fmla="val 757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dirty="0" smtClean="0">
                <a:solidFill>
                  <a:schemeClr val="tx1"/>
                </a:solidFill>
                <a:latin typeface="Cambria" panose="02040503050406030204" pitchFamily="18" charset="0"/>
              </a:rPr>
              <a:t>Инструктаж Первая </a:t>
            </a:r>
            <a:r>
              <a:rPr lang="ru-RU" sz="1593" dirty="0">
                <a:solidFill>
                  <a:schemeClr val="tx1"/>
                </a:solidFill>
                <a:latin typeface="Cambria" panose="02040503050406030204" pitchFamily="18" charset="0"/>
              </a:rPr>
              <a:t>часть – </a:t>
            </a:r>
            <a:br>
              <a:rPr lang="ru-RU" sz="1593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1593" dirty="0" smtClean="0">
                <a:solidFill>
                  <a:schemeClr val="tx1"/>
                </a:solidFill>
                <a:latin typeface="Cambria" panose="02040503050406030204" pitchFamily="18" charset="0"/>
              </a:rPr>
              <a:t>9:50</a:t>
            </a:r>
            <a:endParaRPr lang="ru-RU" sz="1593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1593" dirty="0">
                <a:solidFill>
                  <a:schemeClr val="tx1"/>
                </a:solidFill>
                <a:latin typeface="Cambria" panose="02040503050406030204" pitchFamily="18" charset="0"/>
              </a:rPr>
              <a:t>Вторая часть – </a:t>
            </a:r>
            <a:r>
              <a:rPr lang="ru-RU" sz="1593" dirty="0" smtClean="0">
                <a:solidFill>
                  <a:schemeClr val="tx1"/>
                </a:solidFill>
                <a:latin typeface="Cambria" panose="02040503050406030204" pitchFamily="18" charset="0"/>
              </a:rPr>
              <a:t>10:00</a:t>
            </a:r>
            <a:endParaRPr lang="ru-RU" sz="1593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6804250" y="3888873"/>
            <a:ext cx="1791355" cy="1697521"/>
          </a:xfrm>
          <a:prstGeom prst="downArrowCallout">
            <a:avLst>
              <a:gd name="adj1" fmla="val 25000"/>
              <a:gd name="adj2" fmla="val 25000"/>
              <a:gd name="adj3" fmla="val 13430"/>
              <a:gd name="adj4" fmla="val 757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dirty="0">
                <a:solidFill>
                  <a:schemeClr val="tx1"/>
                </a:solidFill>
                <a:latin typeface="Cambria" panose="02040503050406030204" pitchFamily="18" charset="0"/>
              </a:rPr>
              <a:t>Качество </a:t>
            </a:r>
            <a:r>
              <a:rPr lang="ru-RU" sz="1593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записи</a:t>
            </a:r>
            <a:endParaRPr lang="ru-RU" sz="1593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836712"/>
            <a:ext cx="9144000" cy="46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ГВЭ. Устная форма</a:t>
            </a:r>
            <a:endParaRPr lang="ru-RU" sz="2200" b="1" cap="all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19" y="1436028"/>
            <a:ext cx="8708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</a:rPr>
              <a:t>Бланки, дополнительные бланки ответов, черновики</a:t>
            </a:r>
          </a:p>
          <a:p>
            <a:r>
              <a:rPr lang="ru-RU" dirty="0">
                <a:latin typeface="Cambria" panose="02040503050406030204" pitchFamily="18" charset="0"/>
              </a:rPr>
              <a:t>Задания – 15 билетов, участник выбирает </a:t>
            </a:r>
            <a:r>
              <a:rPr lang="ru-RU" dirty="0" smtClean="0">
                <a:latin typeface="Cambria" panose="02040503050406030204" pitchFamily="18" charset="0"/>
              </a:rPr>
              <a:t>билет (не видя его содержание)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32973</TotalTime>
  <Words>2413</Words>
  <Application>Microsoft Office PowerPoint</Application>
  <PresentationFormat>Экран (4:3)</PresentationFormat>
  <Paragraphs>513</Paragraphs>
  <Slides>56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3" baseType="lpstr">
      <vt:lpstr>Arial</vt:lpstr>
      <vt:lpstr>Calibri</vt:lpstr>
      <vt:lpstr>Cambria</vt:lpstr>
      <vt:lpstr>Times New Roman</vt:lpstr>
      <vt:lpstr>Wingdings</vt:lpstr>
      <vt:lpstr>Тема Office</vt:lpstr>
      <vt:lpstr>Документ Microsoft Word</vt:lpstr>
      <vt:lpstr>Презентация PowerPoint</vt:lpstr>
      <vt:lpstr>ПРОВЕДЕНИЕ ЭКЗАМЕНА НА ДОМУ</vt:lpstr>
      <vt:lpstr>Презентация PowerPoint</vt:lpstr>
      <vt:lpstr>Подготовка черновиков (по 2 листа на участника) со штампом ОО-ППЭ и конвертов для их упаковки</vt:lpstr>
      <vt:lpstr>ГВЭ 11. РУССКИЙ ЯЗЫК.  Выбор формы при подаче заявления</vt:lpstr>
      <vt:lpstr>Презентация PowerPoint</vt:lpstr>
      <vt:lpstr>ПОРЯДОК ГИА11</vt:lpstr>
      <vt:lpstr>ГВЭ в устной форме</vt:lpstr>
      <vt:lpstr>Презентация PowerPoint</vt:lpstr>
      <vt:lpstr>Порядок ГИА 11</vt:lpstr>
      <vt:lpstr>Презентация PowerPoint</vt:lpstr>
      <vt:lpstr>ГВЭ 11. МАТЕМАТИКА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форма ППЭ-12-02 </vt:lpstr>
      <vt:lpstr>На рабочем столе участника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Комплект</vt:lpstr>
      <vt:lpstr>Презентация PowerPoint</vt:lpstr>
      <vt:lpstr>Презентация PowerPoint</vt:lpstr>
      <vt:lpstr>Презентация PowerPoint</vt:lpstr>
      <vt:lpstr>Презентация PowerPoint</vt:lpstr>
      <vt:lpstr>Выдача ДБО на ГВЭ-11</vt:lpstr>
      <vt:lpstr> </vt:lpstr>
      <vt:lpstr>Презентация PowerPoint</vt:lpstr>
      <vt:lpstr>Презентация PowerPoint</vt:lpstr>
      <vt:lpstr>Удаление участника с экзамена</vt:lpstr>
      <vt:lpstr>Презентация PowerPoint</vt:lpstr>
      <vt:lpstr>Экзамен не закончен участником  по уважительной причине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Учет эм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ОБУЧЕНИЕ СОТРУДНИКОВ  ПУНКТОВ ПРОВЕДЕНИЯ ЭКЗАМЕНОВ  ДЛЯ ВЫПУСКНИКОВ IX КЛАССОВ</dc:title>
  <dc:creator>lovygina.ui</dc:creator>
  <cp:lastModifiedBy>Мария Яковлева</cp:lastModifiedBy>
  <cp:revision>944</cp:revision>
  <cp:lastPrinted>2017-02-08T16:13:36Z</cp:lastPrinted>
  <dcterms:created xsi:type="dcterms:W3CDTF">2009-04-24T07:03:57Z</dcterms:created>
  <dcterms:modified xsi:type="dcterms:W3CDTF">2024-02-22T11:06:07Z</dcterms:modified>
</cp:coreProperties>
</file>